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39.jp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51.jp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9" r:id="rId2"/>
    <p:sldId id="3020" r:id="rId3"/>
    <p:sldId id="972" r:id="rId4"/>
    <p:sldId id="3027" r:id="rId5"/>
    <p:sldId id="3067" r:id="rId6"/>
    <p:sldId id="3078" r:id="rId7"/>
    <p:sldId id="3073" r:id="rId8"/>
    <p:sldId id="3077" r:id="rId9"/>
    <p:sldId id="3079" r:id="rId10"/>
    <p:sldId id="3238" r:id="rId11"/>
    <p:sldId id="3226" r:id="rId12"/>
    <p:sldId id="3072" r:id="rId13"/>
    <p:sldId id="3248" r:id="rId14"/>
    <p:sldId id="3241" r:id="rId15"/>
    <p:sldId id="3240" r:id="rId16"/>
    <p:sldId id="3237" r:id="rId17"/>
    <p:sldId id="3084" r:id="rId18"/>
    <p:sldId id="3080" r:id="rId19"/>
    <p:sldId id="3251" r:id="rId20"/>
    <p:sldId id="3252" r:id="rId21"/>
    <p:sldId id="3239" r:id="rId22"/>
    <p:sldId id="3253" r:id="rId23"/>
    <p:sldId id="3244" r:id="rId24"/>
    <p:sldId id="3254" r:id="rId25"/>
    <p:sldId id="3076" r:id="rId26"/>
    <p:sldId id="3063" r:id="rId27"/>
    <p:sldId id="3081" r:id="rId28"/>
    <p:sldId id="3044" r:id="rId29"/>
    <p:sldId id="3070" r:id="rId30"/>
    <p:sldId id="3243" r:id="rId31"/>
    <p:sldId id="256" r:id="rId32"/>
    <p:sldId id="3255" r:id="rId33"/>
    <p:sldId id="3074" r:id="rId34"/>
    <p:sldId id="3228" r:id="rId35"/>
    <p:sldId id="3231" r:id="rId36"/>
    <p:sldId id="3234" r:id="rId37"/>
    <p:sldId id="3247" r:id="rId38"/>
    <p:sldId id="3256" r:id="rId39"/>
    <p:sldId id="3049" r:id="rId40"/>
    <p:sldId id="3037" r:id="rId41"/>
    <p:sldId id="3257" r:id="rId42"/>
    <p:sldId id="3235" r:id="rId43"/>
    <p:sldId id="3236" r:id="rId44"/>
    <p:sldId id="3069" r:id="rId45"/>
    <p:sldId id="3085" r:id="rId46"/>
    <p:sldId id="3233" r:id="rId47"/>
    <p:sldId id="3242" r:id="rId48"/>
    <p:sldId id="3245" r:id="rId49"/>
    <p:sldId id="3246" r:id="rId50"/>
    <p:sldId id="375" r:id="rId51"/>
    <p:sldId id="328" r:id="rId52"/>
    <p:sldId id="3031" r:id="rId53"/>
    <p:sldId id="3230" r:id="rId54"/>
    <p:sldId id="3232" r:id="rId55"/>
    <p:sldId id="3082" r:id="rId56"/>
    <p:sldId id="3250" r:id="rId57"/>
    <p:sldId id="3229" r:id="rId5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92381" autoAdjust="0"/>
  </p:normalViewPr>
  <p:slideViewPr>
    <p:cSldViewPr snapToGrid="0">
      <p:cViewPr varScale="1">
        <p:scale>
          <a:sx n="90" d="100"/>
          <a:sy n="90" d="100"/>
        </p:scale>
        <p:origin x="49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AC09F81F-B9CD-4A4A-8001-2F97303912A7}"/>
    <pc:docChg chg="undo custSel addSld delSld modSld sldOrd">
      <pc:chgData name="Abe,YutakaTKZIM" userId="4ea0f8c6-cb00-4a5a-9642-b208e11f484d" providerId="ADAL" clId="{AC09F81F-B9CD-4A4A-8001-2F97303912A7}" dt="2024-07-18T08:16:18.670" v="6222" actId="403"/>
      <pc:docMkLst>
        <pc:docMk/>
      </pc:docMkLst>
      <pc:sldChg chg="addSp delSp mod">
        <pc:chgData name="Abe,YutakaTKZIM" userId="4ea0f8c6-cb00-4a5a-9642-b208e11f484d" providerId="ADAL" clId="{AC09F81F-B9CD-4A4A-8001-2F97303912A7}" dt="2024-07-16T03:50:10.904" v="860" actId="478"/>
        <pc:sldMkLst>
          <pc:docMk/>
          <pc:sldMk cId="2754684482" sldId="256"/>
        </pc:sldMkLst>
        <pc:spChg chg="del">
          <ac:chgData name="Abe,YutakaTKZIM" userId="4ea0f8c6-cb00-4a5a-9642-b208e11f484d" providerId="ADAL" clId="{AC09F81F-B9CD-4A4A-8001-2F97303912A7}" dt="2024-07-16T03:50:10.904" v="860" actId="478"/>
          <ac:spMkLst>
            <pc:docMk/>
            <pc:sldMk cId="2754684482" sldId="256"/>
            <ac:spMk id="2" creationId="{C8D7F18F-BF01-B34A-C020-8580A078CFD4}"/>
          </ac:spMkLst>
        </pc:spChg>
        <pc:picChg chg="add">
          <ac:chgData name="Abe,YutakaTKZIM" userId="4ea0f8c6-cb00-4a5a-9642-b208e11f484d" providerId="ADAL" clId="{AC09F81F-B9CD-4A4A-8001-2F97303912A7}" dt="2024-07-16T03:50:07.544" v="859" actId="22"/>
          <ac:picMkLst>
            <pc:docMk/>
            <pc:sldMk cId="2754684482" sldId="256"/>
            <ac:picMk id="4" creationId="{A067A469-A5B7-6990-FF9F-0C2D32F16CB9}"/>
          </ac:picMkLst>
        </pc:picChg>
      </pc:sldChg>
      <pc:sldChg chg="modSp mod">
        <pc:chgData name="Abe,YutakaTKZIM" userId="4ea0f8c6-cb00-4a5a-9642-b208e11f484d" providerId="ADAL" clId="{AC09F81F-B9CD-4A4A-8001-2F97303912A7}" dt="2024-07-18T04:07:56.551" v="5353" actId="113"/>
        <pc:sldMkLst>
          <pc:docMk/>
          <pc:sldMk cId="714120436" sldId="259"/>
        </pc:sldMkLst>
        <pc:spChg chg="mod">
          <ac:chgData name="Abe,YutakaTKZIM" userId="4ea0f8c6-cb00-4a5a-9642-b208e11f484d" providerId="ADAL" clId="{AC09F81F-B9CD-4A4A-8001-2F97303912A7}" dt="2024-07-18T04:07:56.551" v="5353" actId="113"/>
          <ac:spMkLst>
            <pc:docMk/>
            <pc:sldMk cId="714120436" sldId="259"/>
            <ac:spMk id="19" creationId="{435A9220-7505-46F1-BD50-BA7C1301D9BA}"/>
          </ac:spMkLst>
        </pc:spChg>
        <pc:picChg chg="mod">
          <ac:chgData name="Abe,YutakaTKZIM" userId="4ea0f8c6-cb00-4a5a-9642-b208e11f484d" providerId="ADAL" clId="{AC09F81F-B9CD-4A4A-8001-2F97303912A7}" dt="2024-07-18T04:07:32.481" v="5351" actId="1036"/>
          <ac:picMkLst>
            <pc:docMk/>
            <pc:sldMk cId="714120436" sldId="259"/>
            <ac:picMk id="1026" creationId="{6EF54F8F-3677-28BC-2911-AC4D33CA878E}"/>
          </ac:picMkLst>
        </pc:picChg>
      </pc:sldChg>
      <pc:sldChg chg="add ord">
        <pc:chgData name="Abe,YutakaTKZIM" userId="4ea0f8c6-cb00-4a5a-9642-b208e11f484d" providerId="ADAL" clId="{AC09F81F-B9CD-4A4A-8001-2F97303912A7}" dt="2024-07-18T01:14:11.259" v="4640"/>
        <pc:sldMkLst>
          <pc:docMk/>
          <pc:sldMk cId="4100546156" sldId="328"/>
        </pc:sldMkLst>
      </pc:sldChg>
      <pc:sldChg chg="modSp add mod">
        <pc:chgData name="Abe,YutakaTKZIM" userId="4ea0f8c6-cb00-4a5a-9642-b208e11f484d" providerId="ADAL" clId="{AC09F81F-B9CD-4A4A-8001-2F97303912A7}" dt="2024-07-18T01:12:18.966" v="4632" actId="1076"/>
        <pc:sldMkLst>
          <pc:docMk/>
          <pc:sldMk cId="86959754" sldId="375"/>
        </pc:sldMkLst>
        <pc:spChg chg="mod">
          <ac:chgData name="Abe,YutakaTKZIM" userId="4ea0f8c6-cb00-4a5a-9642-b208e11f484d" providerId="ADAL" clId="{AC09F81F-B9CD-4A4A-8001-2F97303912A7}" dt="2024-07-18T01:12:18.966" v="4632" actId="1076"/>
          <ac:spMkLst>
            <pc:docMk/>
            <pc:sldMk cId="86959754" sldId="375"/>
            <ac:spMk id="4" creationId="{285CDDD3-B254-5E6B-CCCA-0E2B68D18203}"/>
          </ac:spMkLst>
        </pc:spChg>
      </pc:sldChg>
      <pc:sldChg chg="addSp modSp mod ord">
        <pc:chgData name="Abe,YutakaTKZIM" userId="4ea0f8c6-cb00-4a5a-9642-b208e11f484d" providerId="ADAL" clId="{AC09F81F-B9CD-4A4A-8001-2F97303912A7}" dt="2024-07-16T06:56:26.337" v="2970" actId="167"/>
        <pc:sldMkLst>
          <pc:docMk/>
          <pc:sldMk cId="3226042393" sldId="1150"/>
        </pc:sldMkLst>
        <pc:spChg chg="mod">
          <ac:chgData name="Abe,YutakaTKZIM" userId="4ea0f8c6-cb00-4a5a-9642-b208e11f484d" providerId="ADAL" clId="{AC09F81F-B9CD-4A4A-8001-2F97303912A7}" dt="2024-07-16T01:33:59.518" v="85" actId="20577"/>
          <ac:spMkLst>
            <pc:docMk/>
            <pc:sldMk cId="3226042393" sldId="1150"/>
            <ac:spMk id="3" creationId="{65881B64-FCFF-005B-1B9A-9FCEF8D4CBD6}"/>
          </ac:spMkLst>
        </pc:spChg>
        <pc:spChg chg="add mod">
          <ac:chgData name="Abe,YutakaTKZIM" userId="4ea0f8c6-cb00-4a5a-9642-b208e11f484d" providerId="ADAL" clId="{AC09F81F-B9CD-4A4A-8001-2F97303912A7}" dt="2024-07-16T06:53:39.615" v="2964" actId="20577"/>
          <ac:spMkLst>
            <pc:docMk/>
            <pc:sldMk cId="3226042393" sldId="1150"/>
            <ac:spMk id="4" creationId="{88C7AA31-0F18-E550-9233-49E714734D0A}"/>
          </ac:spMkLst>
        </pc:spChg>
        <pc:picChg chg="mod">
          <ac:chgData name="Abe,YutakaTKZIM" userId="4ea0f8c6-cb00-4a5a-9642-b208e11f484d" providerId="ADAL" clId="{AC09F81F-B9CD-4A4A-8001-2F97303912A7}" dt="2024-07-16T06:56:26.337" v="2970" actId="167"/>
          <ac:picMkLst>
            <pc:docMk/>
            <pc:sldMk cId="3226042393" sldId="1150"/>
            <ac:picMk id="2050" creationId="{D7A54322-D130-3B87-E52D-BFD356F57D1F}"/>
          </ac:picMkLst>
        </pc:picChg>
      </pc:sldChg>
      <pc:sldChg chg="addSp delSp modSp mod">
        <pc:chgData name="Abe,YutakaTKZIM" userId="4ea0f8c6-cb00-4a5a-9642-b208e11f484d" providerId="ADAL" clId="{AC09F81F-B9CD-4A4A-8001-2F97303912A7}" dt="2024-07-18T06:05:54.642" v="5465" actId="113"/>
        <pc:sldMkLst>
          <pc:docMk/>
          <pc:sldMk cId="2941890679" sldId="3027"/>
        </pc:sldMkLst>
        <pc:spChg chg="add mod">
          <ac:chgData name="Abe,YutakaTKZIM" userId="4ea0f8c6-cb00-4a5a-9642-b208e11f484d" providerId="ADAL" clId="{AC09F81F-B9CD-4A4A-8001-2F97303912A7}" dt="2024-07-18T04:06:33.150" v="5340" actId="1035"/>
          <ac:spMkLst>
            <pc:docMk/>
            <pc:sldMk cId="2941890679" sldId="3027"/>
            <ac:spMk id="4" creationId="{B4DA8892-2BEC-7201-BC6B-38CBD83F876B}"/>
          </ac:spMkLst>
        </pc:spChg>
        <pc:spChg chg="add mod">
          <ac:chgData name="Abe,YutakaTKZIM" userId="4ea0f8c6-cb00-4a5a-9642-b208e11f484d" providerId="ADAL" clId="{AC09F81F-B9CD-4A4A-8001-2F97303912A7}" dt="2024-07-18T04:06:33.150" v="5340" actId="1035"/>
          <ac:spMkLst>
            <pc:docMk/>
            <pc:sldMk cId="2941890679" sldId="3027"/>
            <ac:spMk id="5" creationId="{32F1F670-4A56-FAB1-EF99-D7475ECC833F}"/>
          </ac:spMkLst>
        </pc:spChg>
        <pc:spChg chg="add mod">
          <ac:chgData name="Abe,YutakaTKZIM" userId="4ea0f8c6-cb00-4a5a-9642-b208e11f484d" providerId="ADAL" clId="{AC09F81F-B9CD-4A4A-8001-2F97303912A7}" dt="2024-07-18T04:06:33.150" v="5340" actId="1035"/>
          <ac:spMkLst>
            <pc:docMk/>
            <pc:sldMk cId="2941890679" sldId="3027"/>
            <ac:spMk id="6" creationId="{F218847B-164C-94BF-C11A-77F4F6A614DA}"/>
          </ac:spMkLst>
        </pc:spChg>
        <pc:spChg chg="add mod">
          <ac:chgData name="Abe,YutakaTKZIM" userId="4ea0f8c6-cb00-4a5a-9642-b208e11f484d" providerId="ADAL" clId="{AC09F81F-B9CD-4A4A-8001-2F97303912A7}" dt="2024-07-18T04:06:33.150" v="5340" actId="1035"/>
          <ac:spMkLst>
            <pc:docMk/>
            <pc:sldMk cId="2941890679" sldId="3027"/>
            <ac:spMk id="7" creationId="{20D39809-E18C-EF46-2715-AC455B79A1F4}"/>
          </ac:spMkLst>
        </pc:spChg>
        <pc:spChg chg="add del mod">
          <ac:chgData name="Abe,YutakaTKZIM" userId="4ea0f8c6-cb00-4a5a-9642-b208e11f484d" providerId="ADAL" clId="{AC09F81F-B9CD-4A4A-8001-2F97303912A7}" dt="2024-07-17T22:37:43.069" v="3009" actId="20577"/>
          <ac:spMkLst>
            <pc:docMk/>
            <pc:sldMk cId="2941890679" sldId="3027"/>
            <ac:spMk id="8" creationId="{5C3BB4D4-F81C-20CA-97F6-9FA0B56955E9}"/>
          </ac:spMkLst>
        </pc:spChg>
        <pc:spChg chg="add mod">
          <ac:chgData name="Abe,YutakaTKZIM" userId="4ea0f8c6-cb00-4a5a-9642-b208e11f484d" providerId="ADAL" clId="{AC09F81F-B9CD-4A4A-8001-2F97303912A7}" dt="2024-07-18T04:06:33.150" v="5340" actId="1035"/>
          <ac:spMkLst>
            <pc:docMk/>
            <pc:sldMk cId="2941890679" sldId="3027"/>
            <ac:spMk id="9" creationId="{5B90A134-14F9-2CED-AB67-5E69613C982F}"/>
          </ac:spMkLst>
        </pc:spChg>
        <pc:spChg chg="add mod">
          <ac:chgData name="Abe,YutakaTKZIM" userId="4ea0f8c6-cb00-4a5a-9642-b208e11f484d" providerId="ADAL" clId="{AC09F81F-B9CD-4A4A-8001-2F97303912A7}" dt="2024-07-18T04:05:36.286" v="5321" actId="1036"/>
          <ac:spMkLst>
            <pc:docMk/>
            <pc:sldMk cId="2941890679" sldId="3027"/>
            <ac:spMk id="10" creationId="{E4228249-5028-B0BC-FFEC-B05B35D4BB5F}"/>
          </ac:spMkLst>
        </pc:spChg>
        <pc:spChg chg="add mod">
          <ac:chgData name="Abe,YutakaTKZIM" userId="4ea0f8c6-cb00-4a5a-9642-b208e11f484d" providerId="ADAL" clId="{AC09F81F-B9CD-4A4A-8001-2F97303912A7}" dt="2024-07-18T06:05:54.642" v="5465" actId="113"/>
          <ac:spMkLst>
            <pc:docMk/>
            <pc:sldMk cId="2941890679" sldId="3027"/>
            <ac:spMk id="11" creationId="{A8AE5038-C237-019F-FCD7-AA6D92F44C16}"/>
          </ac:spMkLst>
        </pc:spChg>
        <pc:spChg chg="add del mod">
          <ac:chgData name="Abe,YutakaTKZIM" userId="4ea0f8c6-cb00-4a5a-9642-b208e11f484d" providerId="ADAL" clId="{AC09F81F-B9CD-4A4A-8001-2F97303912A7}" dt="2024-07-17T22:45:28.372" v="3523" actId="478"/>
          <ac:spMkLst>
            <pc:docMk/>
            <pc:sldMk cId="2941890679" sldId="3027"/>
            <ac:spMk id="12" creationId="{10D8A5A7-EA6C-0BEC-E443-FB651DFA2540}"/>
          </ac:spMkLst>
        </pc:spChg>
        <pc:spChg chg="add mod">
          <ac:chgData name="Abe,YutakaTKZIM" userId="4ea0f8c6-cb00-4a5a-9642-b208e11f484d" providerId="ADAL" clId="{AC09F81F-B9CD-4A4A-8001-2F97303912A7}" dt="2024-07-18T04:05:36.286" v="5321" actId="1036"/>
          <ac:spMkLst>
            <pc:docMk/>
            <pc:sldMk cId="2941890679" sldId="3027"/>
            <ac:spMk id="13" creationId="{2323D2DC-57A1-29A6-F312-23BB70D1B4B9}"/>
          </ac:spMkLst>
        </pc:spChg>
        <pc:spChg chg="add mod">
          <ac:chgData name="Abe,YutakaTKZIM" userId="4ea0f8c6-cb00-4a5a-9642-b208e11f484d" providerId="ADAL" clId="{AC09F81F-B9CD-4A4A-8001-2F97303912A7}" dt="2024-07-18T04:05:36.286" v="5321" actId="1036"/>
          <ac:spMkLst>
            <pc:docMk/>
            <pc:sldMk cId="2941890679" sldId="3027"/>
            <ac:spMk id="14" creationId="{5CDB0197-AAB7-2E5F-1418-D2CB61D27CC6}"/>
          </ac:spMkLst>
        </pc:spChg>
        <pc:spChg chg="add mod">
          <ac:chgData name="Abe,YutakaTKZIM" userId="4ea0f8c6-cb00-4a5a-9642-b208e11f484d" providerId="ADAL" clId="{AC09F81F-B9CD-4A4A-8001-2F97303912A7}" dt="2024-07-18T06:05:36.229" v="5463" actId="1076"/>
          <ac:spMkLst>
            <pc:docMk/>
            <pc:sldMk cId="2941890679" sldId="3027"/>
            <ac:spMk id="15" creationId="{7D22049B-881B-7118-C8D8-19FEE0D5C5D7}"/>
          </ac:spMkLst>
        </pc:spChg>
        <pc:spChg chg="add mod">
          <ac:chgData name="Abe,YutakaTKZIM" userId="4ea0f8c6-cb00-4a5a-9642-b208e11f484d" providerId="ADAL" clId="{AC09F81F-B9CD-4A4A-8001-2F97303912A7}" dt="2024-07-18T04:05:26.951" v="5313" actId="1076"/>
          <ac:spMkLst>
            <pc:docMk/>
            <pc:sldMk cId="2941890679" sldId="3027"/>
            <ac:spMk id="16" creationId="{F686E2EB-AF3B-2E98-4D92-51626A0989E2}"/>
          </ac:spMkLst>
        </pc:spChg>
        <pc:spChg chg="add mod">
          <ac:chgData name="Abe,YutakaTKZIM" userId="4ea0f8c6-cb00-4a5a-9642-b208e11f484d" providerId="ADAL" clId="{AC09F81F-B9CD-4A4A-8001-2F97303912A7}" dt="2024-07-18T00:25:39.009" v="4525" actId="113"/>
          <ac:spMkLst>
            <pc:docMk/>
            <pc:sldMk cId="2941890679" sldId="3027"/>
            <ac:spMk id="17" creationId="{64F00456-44E0-9ED9-543A-4A82C883A0AB}"/>
          </ac:spMkLst>
        </pc:spChg>
        <pc:picChg chg="add mod">
          <ac:chgData name="Abe,YutakaTKZIM" userId="4ea0f8c6-cb00-4a5a-9642-b208e11f484d" providerId="ADAL" clId="{AC09F81F-B9CD-4A4A-8001-2F97303912A7}" dt="2024-07-18T04:14:32.595" v="5398" actId="1076"/>
          <ac:picMkLst>
            <pc:docMk/>
            <pc:sldMk cId="2941890679" sldId="3027"/>
            <ac:picMk id="2" creationId="{4DEF1CE7-AF36-DA83-D33D-9A5F42AE4CFA}"/>
          </ac:picMkLst>
        </pc:picChg>
        <pc:picChg chg="add del mod ord">
          <ac:chgData name="Abe,YutakaTKZIM" userId="4ea0f8c6-cb00-4a5a-9642-b208e11f484d" providerId="ADAL" clId="{AC09F81F-B9CD-4A4A-8001-2F97303912A7}" dt="2024-07-17T22:37:29.861" v="2975" actId="478"/>
          <ac:picMkLst>
            <pc:docMk/>
            <pc:sldMk cId="2941890679" sldId="3027"/>
            <ac:picMk id="3" creationId="{B4072C9A-D2CE-CE4D-16B3-525220ACFABC}"/>
          </ac:picMkLst>
        </pc:picChg>
        <pc:picChg chg="add mod">
          <ac:chgData name="Abe,YutakaTKZIM" userId="4ea0f8c6-cb00-4a5a-9642-b208e11f484d" providerId="ADAL" clId="{AC09F81F-B9CD-4A4A-8001-2F97303912A7}" dt="2024-07-18T04:06:46.591" v="5342" actId="1036"/>
          <ac:picMkLst>
            <pc:docMk/>
            <pc:sldMk cId="2941890679" sldId="3027"/>
            <ac:picMk id="18" creationId="{C9E2733F-D6BF-ABA1-4D74-F959830606F0}"/>
          </ac:picMkLst>
        </pc:picChg>
        <pc:picChg chg="add del">
          <ac:chgData name="Abe,YutakaTKZIM" userId="4ea0f8c6-cb00-4a5a-9642-b208e11f484d" providerId="ADAL" clId="{AC09F81F-B9CD-4A4A-8001-2F97303912A7}" dt="2024-07-17T22:53:20.331" v="3947" actId="478"/>
          <ac:picMkLst>
            <pc:docMk/>
            <pc:sldMk cId="2941890679" sldId="3027"/>
            <ac:picMk id="9218" creationId="{0EA58426-1156-D1FE-34B3-02CA21FC9FA3}"/>
          </ac:picMkLst>
        </pc:picChg>
        <pc:picChg chg="add mod">
          <ac:chgData name="Abe,YutakaTKZIM" userId="4ea0f8c6-cb00-4a5a-9642-b208e11f484d" providerId="ADAL" clId="{AC09F81F-B9CD-4A4A-8001-2F97303912A7}" dt="2024-07-18T04:06:33.150" v="5340" actId="1035"/>
          <ac:picMkLst>
            <pc:docMk/>
            <pc:sldMk cId="2941890679" sldId="3027"/>
            <ac:picMk id="9220" creationId="{FBCC39DF-91F5-0710-6DB5-3115F31F0D30}"/>
          </ac:picMkLst>
        </pc:picChg>
        <pc:picChg chg="add mod">
          <ac:chgData name="Abe,YutakaTKZIM" userId="4ea0f8c6-cb00-4a5a-9642-b208e11f484d" providerId="ADAL" clId="{AC09F81F-B9CD-4A4A-8001-2F97303912A7}" dt="2024-07-18T04:05:36.286" v="5321" actId="1036"/>
          <ac:picMkLst>
            <pc:docMk/>
            <pc:sldMk cId="2941890679" sldId="3027"/>
            <ac:picMk id="9222" creationId="{FBEC6851-A16C-FE32-CA23-216FCD2205EC}"/>
          </ac:picMkLst>
        </pc:picChg>
        <pc:picChg chg="add del">
          <ac:chgData name="Abe,YutakaTKZIM" userId="4ea0f8c6-cb00-4a5a-9642-b208e11f484d" providerId="ADAL" clId="{AC09F81F-B9CD-4A4A-8001-2F97303912A7}" dt="2024-07-17T22:55:37.892" v="3961" actId="478"/>
          <ac:picMkLst>
            <pc:docMk/>
            <pc:sldMk cId="2941890679" sldId="3027"/>
            <ac:picMk id="9224" creationId="{B5AE5556-5E62-79EA-0E21-674617B6138D}"/>
          </ac:picMkLst>
        </pc:picChg>
        <pc:picChg chg="add mod">
          <ac:chgData name="Abe,YutakaTKZIM" userId="4ea0f8c6-cb00-4a5a-9642-b208e11f484d" providerId="ADAL" clId="{AC09F81F-B9CD-4A4A-8001-2F97303912A7}" dt="2024-07-18T04:05:26.951" v="5313" actId="1076"/>
          <ac:picMkLst>
            <pc:docMk/>
            <pc:sldMk cId="2941890679" sldId="3027"/>
            <ac:picMk id="9226" creationId="{A36A7D36-61BD-082F-1B34-F83EF112696A}"/>
          </ac:picMkLst>
        </pc:picChg>
        <pc:picChg chg="add mod">
          <ac:chgData name="Abe,YutakaTKZIM" userId="4ea0f8c6-cb00-4a5a-9642-b208e11f484d" providerId="ADAL" clId="{AC09F81F-B9CD-4A4A-8001-2F97303912A7}" dt="2024-07-18T04:06:08.973" v="5324" actId="14100"/>
          <ac:picMkLst>
            <pc:docMk/>
            <pc:sldMk cId="2941890679" sldId="3027"/>
            <ac:picMk id="9228" creationId="{EDE6EA24-F822-90A0-E2FE-425A8509FC86}"/>
          </ac:picMkLst>
        </pc:picChg>
        <pc:picChg chg="add del">
          <ac:chgData name="Abe,YutakaTKZIM" userId="4ea0f8c6-cb00-4a5a-9642-b208e11f484d" providerId="ADAL" clId="{AC09F81F-B9CD-4A4A-8001-2F97303912A7}" dt="2024-07-18T00:01:36.832" v="4028" actId="478"/>
          <ac:picMkLst>
            <pc:docMk/>
            <pc:sldMk cId="2941890679" sldId="3027"/>
            <ac:picMk id="9230" creationId="{BE4F085D-245D-D3FA-5268-B87B26742C33}"/>
          </ac:picMkLst>
        </pc:picChg>
        <pc:picChg chg="add mod">
          <ac:chgData name="Abe,YutakaTKZIM" userId="4ea0f8c6-cb00-4a5a-9642-b208e11f484d" providerId="ADAL" clId="{AC09F81F-B9CD-4A4A-8001-2F97303912A7}" dt="2024-07-18T06:05:38.417" v="5464" actId="1076"/>
          <ac:picMkLst>
            <pc:docMk/>
            <pc:sldMk cId="2941890679" sldId="3027"/>
            <ac:picMk id="9232" creationId="{082EA2C0-FA48-25A6-4A8F-9553377B1352}"/>
          </ac:picMkLst>
        </pc:picChg>
      </pc:sldChg>
      <pc:sldChg chg="delSp mod">
        <pc:chgData name="Abe,YutakaTKZIM" userId="4ea0f8c6-cb00-4a5a-9642-b208e11f484d" providerId="ADAL" clId="{AC09F81F-B9CD-4A4A-8001-2F97303912A7}" dt="2024-07-18T04:07:22.121" v="5345" actId="478"/>
        <pc:sldMkLst>
          <pc:docMk/>
          <pc:sldMk cId="2187892588" sldId="3028"/>
        </pc:sldMkLst>
        <pc:spChg chg="del">
          <ac:chgData name="Abe,YutakaTKZIM" userId="4ea0f8c6-cb00-4a5a-9642-b208e11f484d" providerId="ADAL" clId="{AC09F81F-B9CD-4A4A-8001-2F97303912A7}" dt="2024-07-18T04:07:19.363" v="5344" actId="478"/>
          <ac:spMkLst>
            <pc:docMk/>
            <pc:sldMk cId="2187892588" sldId="3028"/>
            <ac:spMk id="2" creationId="{C24E6BF1-0C86-ADB2-187B-F10780453F77}"/>
          </ac:spMkLst>
        </pc:spChg>
        <pc:spChg chg="del">
          <ac:chgData name="Abe,YutakaTKZIM" userId="4ea0f8c6-cb00-4a5a-9642-b208e11f484d" providerId="ADAL" clId="{AC09F81F-B9CD-4A4A-8001-2F97303912A7}" dt="2024-07-18T04:07:22.121" v="5345" actId="478"/>
          <ac:spMkLst>
            <pc:docMk/>
            <pc:sldMk cId="2187892588" sldId="3028"/>
            <ac:spMk id="4" creationId="{E700D78D-74E3-FAE4-74D6-42FF69346275}"/>
          </ac:spMkLst>
        </pc:spChg>
        <pc:picChg chg="del">
          <ac:chgData name="Abe,YutakaTKZIM" userId="4ea0f8c6-cb00-4a5a-9642-b208e11f484d" providerId="ADAL" clId="{AC09F81F-B9CD-4A4A-8001-2F97303912A7}" dt="2024-07-18T04:07:15.557" v="5343" actId="478"/>
          <ac:picMkLst>
            <pc:docMk/>
            <pc:sldMk cId="2187892588" sldId="3028"/>
            <ac:picMk id="3" creationId="{1F2083DA-26C0-0E28-130E-13C471221844}"/>
          </ac:picMkLst>
        </pc:picChg>
      </pc:sldChg>
      <pc:sldChg chg="addSp delSp modSp mod">
        <pc:chgData name="Abe,YutakaTKZIM" userId="4ea0f8c6-cb00-4a5a-9642-b208e11f484d" providerId="ADAL" clId="{AC09F81F-B9CD-4A4A-8001-2F97303912A7}" dt="2024-07-18T06:43:28.514" v="5711" actId="1076"/>
        <pc:sldMkLst>
          <pc:docMk/>
          <pc:sldMk cId="4183820244" sldId="3031"/>
        </pc:sldMkLst>
        <pc:spChg chg="del">
          <ac:chgData name="Abe,YutakaTKZIM" userId="4ea0f8c6-cb00-4a5a-9642-b208e11f484d" providerId="ADAL" clId="{AC09F81F-B9CD-4A4A-8001-2F97303912A7}" dt="2024-07-16T04:35:40.924" v="898" actId="478"/>
          <ac:spMkLst>
            <pc:docMk/>
            <pc:sldMk cId="4183820244" sldId="3031"/>
            <ac:spMk id="2" creationId="{0374346D-4C62-BA78-0F36-20E79A01780D}"/>
          </ac:spMkLst>
        </pc:spChg>
        <pc:spChg chg="mod">
          <ac:chgData name="Abe,YutakaTKZIM" userId="4ea0f8c6-cb00-4a5a-9642-b208e11f484d" providerId="ADAL" clId="{AC09F81F-B9CD-4A4A-8001-2F97303912A7}" dt="2024-07-18T06:41:58.923" v="5709" actId="6549"/>
          <ac:spMkLst>
            <pc:docMk/>
            <pc:sldMk cId="4183820244" sldId="3031"/>
            <ac:spMk id="3" creationId="{798D0495-48D1-1FB8-952A-DC42DFF24185}"/>
          </ac:spMkLst>
        </pc:spChg>
        <pc:spChg chg="del">
          <ac:chgData name="Abe,YutakaTKZIM" userId="4ea0f8c6-cb00-4a5a-9642-b208e11f484d" providerId="ADAL" clId="{AC09F81F-B9CD-4A4A-8001-2F97303912A7}" dt="2024-07-16T04:35:40.924" v="898" actId="478"/>
          <ac:spMkLst>
            <pc:docMk/>
            <pc:sldMk cId="4183820244" sldId="3031"/>
            <ac:spMk id="4" creationId="{F2B0C98B-837E-9509-FBE3-A0A5DF89CA29}"/>
          </ac:spMkLst>
        </pc:spChg>
        <pc:spChg chg="add mod">
          <ac:chgData name="Abe,YutakaTKZIM" userId="4ea0f8c6-cb00-4a5a-9642-b208e11f484d" providerId="ADAL" clId="{AC09F81F-B9CD-4A4A-8001-2F97303912A7}" dt="2024-07-18T06:41:15.948" v="5699" actId="1076"/>
          <ac:spMkLst>
            <pc:docMk/>
            <pc:sldMk cId="4183820244" sldId="3031"/>
            <ac:spMk id="6" creationId="{E5F51051-B998-5018-0D6B-5BD693D0940E}"/>
          </ac:spMkLst>
        </pc:spChg>
        <pc:spChg chg="add mod">
          <ac:chgData name="Abe,YutakaTKZIM" userId="4ea0f8c6-cb00-4a5a-9642-b208e11f484d" providerId="ADAL" clId="{AC09F81F-B9CD-4A4A-8001-2F97303912A7}" dt="2024-07-18T06:43:28.514" v="5711" actId="1076"/>
          <ac:spMkLst>
            <pc:docMk/>
            <pc:sldMk cId="4183820244" sldId="3031"/>
            <ac:spMk id="10" creationId="{978C7BDB-67E5-9E75-EDC2-01BD62169B2F}"/>
          </ac:spMkLst>
        </pc:spChg>
        <pc:picChg chg="add mod">
          <ac:chgData name="Abe,YutakaTKZIM" userId="4ea0f8c6-cb00-4a5a-9642-b208e11f484d" providerId="ADAL" clId="{AC09F81F-B9CD-4A4A-8001-2F97303912A7}" dt="2024-07-18T06:41:18.815" v="5700" actId="14100"/>
          <ac:picMkLst>
            <pc:docMk/>
            <pc:sldMk cId="4183820244" sldId="3031"/>
            <ac:picMk id="4" creationId="{7232773A-31E9-2C48-3AE7-A151B51D5C22}"/>
          </ac:picMkLst>
        </pc:picChg>
        <pc:picChg chg="add mod">
          <ac:chgData name="Abe,YutakaTKZIM" userId="4ea0f8c6-cb00-4a5a-9642-b208e11f484d" providerId="ADAL" clId="{AC09F81F-B9CD-4A4A-8001-2F97303912A7}" dt="2024-07-18T06:41:37.909" v="5705" actId="1076"/>
          <ac:picMkLst>
            <pc:docMk/>
            <pc:sldMk cId="4183820244" sldId="3031"/>
            <ac:picMk id="8" creationId="{5D71AA02-C873-099F-A09D-FA661E7524BF}"/>
          </ac:picMkLst>
        </pc:picChg>
      </pc:sldChg>
      <pc:sldChg chg="addSp delSp modSp mod">
        <pc:chgData name="Abe,YutakaTKZIM" userId="4ea0f8c6-cb00-4a5a-9642-b208e11f484d" providerId="ADAL" clId="{AC09F81F-B9CD-4A4A-8001-2F97303912A7}" dt="2024-07-18T07:04:20.893" v="5771" actId="1038"/>
        <pc:sldMkLst>
          <pc:docMk/>
          <pc:sldMk cId="2647930729" sldId="3037"/>
        </pc:sldMkLst>
        <pc:spChg chg="add mod">
          <ac:chgData name="Abe,YutakaTKZIM" userId="4ea0f8c6-cb00-4a5a-9642-b208e11f484d" providerId="ADAL" clId="{AC09F81F-B9CD-4A4A-8001-2F97303912A7}" dt="2024-07-18T04:12:51.461" v="5393" actId="1076"/>
          <ac:spMkLst>
            <pc:docMk/>
            <pc:sldMk cId="2647930729" sldId="3037"/>
            <ac:spMk id="2" creationId="{6804BA09-EC48-CC72-0DAF-2F1E3DFFE7D6}"/>
          </ac:spMkLst>
        </pc:spChg>
        <pc:spChg chg="add del mod">
          <ac:chgData name="Abe,YutakaTKZIM" userId="4ea0f8c6-cb00-4a5a-9642-b208e11f484d" providerId="ADAL" clId="{AC09F81F-B9CD-4A4A-8001-2F97303912A7}" dt="2024-07-18T00:22:06.939" v="4382"/>
          <ac:spMkLst>
            <pc:docMk/>
            <pc:sldMk cId="2647930729" sldId="3037"/>
            <ac:spMk id="10" creationId="{B9109CCA-7736-43A4-1B75-DF73EFD2DAEB}"/>
          </ac:spMkLst>
        </pc:spChg>
        <pc:spChg chg="add mod">
          <ac:chgData name="Abe,YutakaTKZIM" userId="4ea0f8c6-cb00-4a5a-9642-b208e11f484d" providerId="ADAL" clId="{AC09F81F-B9CD-4A4A-8001-2F97303912A7}" dt="2024-07-18T01:47:32.672" v="4888" actId="1076"/>
          <ac:spMkLst>
            <pc:docMk/>
            <pc:sldMk cId="2647930729" sldId="3037"/>
            <ac:spMk id="11" creationId="{6629E6FA-858E-EEF7-48EC-D42870891328}"/>
          </ac:spMkLst>
        </pc:spChg>
        <pc:spChg chg="add mod">
          <ac:chgData name="Abe,YutakaTKZIM" userId="4ea0f8c6-cb00-4a5a-9642-b208e11f484d" providerId="ADAL" clId="{AC09F81F-B9CD-4A4A-8001-2F97303912A7}" dt="2024-07-18T00:24:30.456" v="4523" actId="1076"/>
          <ac:spMkLst>
            <pc:docMk/>
            <pc:sldMk cId="2647930729" sldId="3037"/>
            <ac:spMk id="12" creationId="{607B605E-F220-64E5-09A3-128E7B1D39CD}"/>
          </ac:spMkLst>
        </pc:spChg>
        <pc:spChg chg="add mod">
          <ac:chgData name="Abe,YutakaTKZIM" userId="4ea0f8c6-cb00-4a5a-9642-b208e11f484d" providerId="ADAL" clId="{AC09F81F-B9CD-4A4A-8001-2F97303912A7}" dt="2024-07-18T00:24:03.753" v="4521" actId="1076"/>
          <ac:spMkLst>
            <pc:docMk/>
            <pc:sldMk cId="2647930729" sldId="3037"/>
            <ac:spMk id="13" creationId="{64C9A23B-4A68-4ACD-4646-96069909E831}"/>
          </ac:spMkLst>
        </pc:spChg>
        <pc:spChg chg="add mod">
          <ac:chgData name="Abe,YutakaTKZIM" userId="4ea0f8c6-cb00-4a5a-9642-b208e11f484d" providerId="ADAL" clId="{AC09F81F-B9CD-4A4A-8001-2F97303912A7}" dt="2024-07-18T06:07:45.869" v="5467" actId="1076"/>
          <ac:spMkLst>
            <pc:docMk/>
            <pc:sldMk cId="2647930729" sldId="3037"/>
            <ac:spMk id="14" creationId="{DD1ADF2B-2D1F-1B1D-A254-7459C1162A8F}"/>
          </ac:spMkLst>
        </pc:spChg>
        <pc:spChg chg="mod">
          <ac:chgData name="Abe,YutakaTKZIM" userId="4ea0f8c6-cb00-4a5a-9642-b208e11f484d" providerId="ADAL" clId="{AC09F81F-B9CD-4A4A-8001-2F97303912A7}" dt="2024-07-18T03:43:09.422" v="5305" actId="6549"/>
          <ac:spMkLst>
            <pc:docMk/>
            <pc:sldMk cId="2647930729" sldId="3037"/>
            <ac:spMk id="15" creationId="{E4732131-6E23-4071-1B1E-CEAE13D1A9A8}"/>
          </ac:spMkLst>
        </pc:spChg>
        <pc:spChg chg="add del mod">
          <ac:chgData name="Abe,YutakaTKZIM" userId="4ea0f8c6-cb00-4a5a-9642-b208e11f484d" providerId="ADAL" clId="{AC09F81F-B9CD-4A4A-8001-2F97303912A7}" dt="2024-07-18T06:08:37.228" v="5468" actId="478"/>
          <ac:spMkLst>
            <pc:docMk/>
            <pc:sldMk cId="2647930729" sldId="3037"/>
            <ac:spMk id="19" creationId="{AB1CC4FE-2432-9C23-81DA-5CF0B8B0625A}"/>
          </ac:spMkLst>
        </pc:spChg>
        <pc:spChg chg="add del mod">
          <ac:chgData name="Abe,YutakaTKZIM" userId="4ea0f8c6-cb00-4a5a-9642-b208e11f484d" providerId="ADAL" clId="{AC09F81F-B9CD-4A4A-8001-2F97303912A7}" dt="2024-07-18T01:51:02.122" v="5057" actId="478"/>
          <ac:spMkLst>
            <pc:docMk/>
            <pc:sldMk cId="2647930729" sldId="3037"/>
            <ac:spMk id="20" creationId="{F7C94E1C-C831-4C0D-B567-ADCF2F66ACA5}"/>
          </ac:spMkLst>
        </pc:spChg>
        <pc:spChg chg="add mod">
          <ac:chgData name="Abe,YutakaTKZIM" userId="4ea0f8c6-cb00-4a5a-9642-b208e11f484d" providerId="ADAL" clId="{AC09F81F-B9CD-4A4A-8001-2F97303912A7}" dt="2024-07-18T06:15:59.628" v="5662" actId="1076"/>
          <ac:spMkLst>
            <pc:docMk/>
            <pc:sldMk cId="2647930729" sldId="3037"/>
            <ac:spMk id="21" creationId="{04B926A8-5F83-B82B-3A11-286D36DFA0CF}"/>
          </ac:spMkLst>
        </pc:spChg>
        <pc:spChg chg="add mod">
          <ac:chgData name="Abe,YutakaTKZIM" userId="4ea0f8c6-cb00-4a5a-9642-b208e11f484d" providerId="ADAL" clId="{AC09F81F-B9CD-4A4A-8001-2F97303912A7}" dt="2024-07-18T06:08:59.320" v="5472"/>
          <ac:spMkLst>
            <pc:docMk/>
            <pc:sldMk cId="2647930729" sldId="3037"/>
            <ac:spMk id="23" creationId="{9AF56EDD-6433-C580-6287-7DF2783EB4CA}"/>
          </ac:spMkLst>
        </pc:spChg>
        <pc:spChg chg="add mod">
          <ac:chgData name="Abe,YutakaTKZIM" userId="4ea0f8c6-cb00-4a5a-9642-b208e11f484d" providerId="ADAL" clId="{AC09F81F-B9CD-4A4A-8001-2F97303912A7}" dt="2024-07-18T06:10:17.108" v="5563" actId="688"/>
          <ac:spMkLst>
            <pc:docMk/>
            <pc:sldMk cId="2647930729" sldId="3037"/>
            <ac:spMk id="24" creationId="{F6A96BC5-D006-127D-BBA6-598E21F28072}"/>
          </ac:spMkLst>
        </pc:spChg>
        <pc:spChg chg="add mod">
          <ac:chgData name="Abe,YutakaTKZIM" userId="4ea0f8c6-cb00-4a5a-9642-b208e11f484d" providerId="ADAL" clId="{AC09F81F-B9CD-4A4A-8001-2F97303912A7}" dt="2024-07-18T06:13:51.782" v="5651" actId="1036"/>
          <ac:spMkLst>
            <pc:docMk/>
            <pc:sldMk cId="2647930729" sldId="3037"/>
            <ac:spMk id="25" creationId="{881B6AF0-9828-6BA4-B2A5-8CBC4CDCC51A}"/>
          </ac:spMkLst>
        </pc:spChg>
        <pc:spChg chg="add mod">
          <ac:chgData name="Abe,YutakaTKZIM" userId="4ea0f8c6-cb00-4a5a-9642-b208e11f484d" providerId="ADAL" clId="{AC09F81F-B9CD-4A4A-8001-2F97303912A7}" dt="2024-07-18T06:14:00.854" v="5652" actId="207"/>
          <ac:spMkLst>
            <pc:docMk/>
            <pc:sldMk cId="2647930729" sldId="3037"/>
            <ac:spMk id="26" creationId="{074AF522-2E39-E607-76E2-AA0ACB7B1FBE}"/>
          </ac:spMkLst>
        </pc:spChg>
        <pc:picChg chg="add del mod">
          <ac:chgData name="Abe,YutakaTKZIM" userId="4ea0f8c6-cb00-4a5a-9642-b208e11f484d" providerId="ADAL" clId="{AC09F81F-B9CD-4A4A-8001-2F97303912A7}" dt="2024-07-18T00:18:03.142" v="4344" actId="478"/>
          <ac:picMkLst>
            <pc:docMk/>
            <pc:sldMk cId="2647930729" sldId="3037"/>
            <ac:picMk id="2" creationId="{E5136FD3-F4B3-DE91-32B1-107A76DFE071}"/>
          </ac:picMkLst>
        </pc:picChg>
        <pc:picChg chg="add del mod">
          <ac:chgData name="Abe,YutakaTKZIM" userId="4ea0f8c6-cb00-4a5a-9642-b208e11f484d" providerId="ADAL" clId="{AC09F81F-B9CD-4A4A-8001-2F97303912A7}" dt="2024-07-18T00:18:03.142" v="4344" actId="478"/>
          <ac:picMkLst>
            <pc:docMk/>
            <pc:sldMk cId="2647930729" sldId="3037"/>
            <ac:picMk id="3" creationId="{B8902D64-42DC-2810-BCCF-09E3413B7B78}"/>
          </ac:picMkLst>
        </pc:picChg>
        <pc:picChg chg="add mod">
          <ac:chgData name="Abe,YutakaTKZIM" userId="4ea0f8c6-cb00-4a5a-9642-b208e11f484d" providerId="ADAL" clId="{AC09F81F-B9CD-4A4A-8001-2F97303912A7}" dt="2024-07-18T00:19:04.293" v="4360" actId="1076"/>
          <ac:picMkLst>
            <pc:docMk/>
            <pc:sldMk cId="2647930729" sldId="3037"/>
            <ac:picMk id="4" creationId="{92172B6C-EB17-CE5F-EEE1-4D13C0B695D4}"/>
          </ac:picMkLst>
        </pc:picChg>
        <pc:picChg chg="add mod">
          <ac:chgData name="Abe,YutakaTKZIM" userId="4ea0f8c6-cb00-4a5a-9642-b208e11f484d" providerId="ADAL" clId="{AC09F81F-B9CD-4A4A-8001-2F97303912A7}" dt="2024-07-18T00:20:32.849" v="4374" actId="1076"/>
          <ac:picMkLst>
            <pc:docMk/>
            <pc:sldMk cId="2647930729" sldId="3037"/>
            <ac:picMk id="5" creationId="{E7D3517B-26F4-A701-72C8-ED8F3A5280AD}"/>
          </ac:picMkLst>
        </pc:picChg>
        <pc:picChg chg="add mod">
          <ac:chgData name="Abe,YutakaTKZIM" userId="4ea0f8c6-cb00-4a5a-9642-b208e11f484d" providerId="ADAL" clId="{AC09F81F-B9CD-4A4A-8001-2F97303912A7}" dt="2024-07-18T00:20:36.771" v="4375" actId="1076"/>
          <ac:picMkLst>
            <pc:docMk/>
            <pc:sldMk cId="2647930729" sldId="3037"/>
            <ac:picMk id="6" creationId="{8AE60CA6-3949-A392-0226-3C4037EABBDF}"/>
          </ac:picMkLst>
        </pc:picChg>
        <pc:picChg chg="add mod">
          <ac:chgData name="Abe,YutakaTKZIM" userId="4ea0f8c6-cb00-4a5a-9642-b208e11f484d" providerId="ADAL" clId="{AC09F81F-B9CD-4A4A-8001-2F97303912A7}" dt="2024-07-18T00:19:01.129" v="4359" actId="1076"/>
          <ac:picMkLst>
            <pc:docMk/>
            <pc:sldMk cId="2647930729" sldId="3037"/>
            <ac:picMk id="7" creationId="{47C1CBF7-3A77-AF14-94FE-9913689352CA}"/>
          </ac:picMkLst>
        </pc:picChg>
        <pc:picChg chg="add mod">
          <ac:chgData name="Abe,YutakaTKZIM" userId="4ea0f8c6-cb00-4a5a-9642-b208e11f484d" providerId="ADAL" clId="{AC09F81F-B9CD-4A4A-8001-2F97303912A7}" dt="2024-07-18T00:20:40.966" v="4376" actId="1076"/>
          <ac:picMkLst>
            <pc:docMk/>
            <pc:sldMk cId="2647930729" sldId="3037"/>
            <ac:picMk id="8" creationId="{A05BBAF1-C5EA-58D2-312F-7437BE32980E}"/>
          </ac:picMkLst>
        </pc:picChg>
        <pc:picChg chg="add mod">
          <ac:chgData name="Abe,YutakaTKZIM" userId="4ea0f8c6-cb00-4a5a-9642-b208e11f484d" providerId="ADAL" clId="{AC09F81F-B9CD-4A4A-8001-2F97303912A7}" dt="2024-07-18T01:47:17.331" v="4887" actId="1076"/>
          <ac:picMkLst>
            <pc:docMk/>
            <pc:sldMk cId="2647930729" sldId="3037"/>
            <ac:picMk id="9" creationId="{E6612753-B848-7088-C894-5929F7EBB769}"/>
          </ac:picMkLst>
        </pc:picChg>
        <pc:picChg chg="add mod">
          <ac:chgData name="Abe,YutakaTKZIM" userId="4ea0f8c6-cb00-4a5a-9642-b208e11f484d" providerId="ADAL" clId="{AC09F81F-B9CD-4A4A-8001-2F97303912A7}" dt="2024-07-18T06:15:56.525" v="5661" actId="14100"/>
          <ac:picMkLst>
            <pc:docMk/>
            <pc:sldMk cId="2647930729" sldId="3037"/>
            <ac:picMk id="17" creationId="{B6FB78F2-05CF-DAAF-CB34-640722BFEC1A}"/>
          </ac:picMkLst>
        </pc:picChg>
        <pc:picChg chg="add del mod">
          <ac:chgData name="Abe,YutakaTKZIM" userId="4ea0f8c6-cb00-4a5a-9642-b208e11f484d" providerId="ADAL" clId="{AC09F81F-B9CD-4A4A-8001-2F97303912A7}" dt="2024-07-18T01:49:47.987" v="4976" actId="478"/>
          <ac:picMkLst>
            <pc:docMk/>
            <pc:sldMk cId="2647930729" sldId="3037"/>
            <ac:picMk id="18" creationId="{E768C94B-6A80-D98C-2E3E-52F8F12BC1CA}"/>
          </ac:picMkLst>
        </pc:picChg>
        <pc:picChg chg="add del mod">
          <ac:chgData name="Abe,YutakaTKZIM" userId="4ea0f8c6-cb00-4a5a-9642-b208e11f484d" providerId="ADAL" clId="{AC09F81F-B9CD-4A4A-8001-2F97303912A7}" dt="2024-07-18T04:12:54.931" v="5394" actId="478"/>
          <ac:picMkLst>
            <pc:docMk/>
            <pc:sldMk cId="2647930729" sldId="3037"/>
            <ac:picMk id="22" creationId="{552D005B-5630-118E-AB84-49F325A03688}"/>
          </ac:picMkLst>
        </pc:picChg>
        <pc:picChg chg="add mod">
          <ac:chgData name="Abe,YutakaTKZIM" userId="4ea0f8c6-cb00-4a5a-9642-b208e11f484d" providerId="ADAL" clId="{AC09F81F-B9CD-4A4A-8001-2F97303912A7}" dt="2024-07-18T07:03:52.275" v="5757" actId="1076"/>
          <ac:picMkLst>
            <pc:docMk/>
            <pc:sldMk cId="2647930729" sldId="3037"/>
            <ac:picMk id="27" creationId="{11B14017-703B-BC99-BB2F-8E46B47CB10E}"/>
          </ac:picMkLst>
        </pc:picChg>
        <pc:picChg chg="add mod">
          <ac:chgData name="Abe,YutakaTKZIM" userId="4ea0f8c6-cb00-4a5a-9642-b208e11f484d" providerId="ADAL" clId="{AC09F81F-B9CD-4A4A-8001-2F97303912A7}" dt="2024-07-18T07:03:52.275" v="5757" actId="1076"/>
          <ac:picMkLst>
            <pc:docMk/>
            <pc:sldMk cId="2647930729" sldId="3037"/>
            <ac:picMk id="28" creationId="{79069EB2-16A0-ED4C-4F6C-451373777EC8}"/>
          </ac:picMkLst>
        </pc:picChg>
        <pc:picChg chg="add mod">
          <ac:chgData name="Abe,YutakaTKZIM" userId="4ea0f8c6-cb00-4a5a-9642-b208e11f484d" providerId="ADAL" clId="{AC09F81F-B9CD-4A4A-8001-2F97303912A7}" dt="2024-07-18T07:03:52.275" v="5757" actId="1076"/>
          <ac:picMkLst>
            <pc:docMk/>
            <pc:sldMk cId="2647930729" sldId="3037"/>
            <ac:picMk id="29" creationId="{BA2598D9-40C1-5A80-B52D-EC9107A591CD}"/>
          </ac:picMkLst>
        </pc:picChg>
        <pc:picChg chg="add del mod">
          <ac:chgData name="Abe,YutakaTKZIM" userId="4ea0f8c6-cb00-4a5a-9642-b208e11f484d" providerId="ADAL" clId="{AC09F81F-B9CD-4A4A-8001-2F97303912A7}" dt="2024-07-18T06:16:32.532" v="5678" actId="478"/>
          <ac:picMkLst>
            <pc:docMk/>
            <pc:sldMk cId="2647930729" sldId="3037"/>
            <ac:picMk id="30" creationId="{337C5F6C-3FF2-B915-45E9-88C3724A0F79}"/>
          </ac:picMkLst>
        </pc:picChg>
        <pc:picChg chg="add mod">
          <ac:chgData name="Abe,YutakaTKZIM" userId="4ea0f8c6-cb00-4a5a-9642-b208e11f484d" providerId="ADAL" clId="{AC09F81F-B9CD-4A4A-8001-2F97303912A7}" dt="2024-07-18T07:04:14.620" v="5767" actId="1076"/>
          <ac:picMkLst>
            <pc:docMk/>
            <pc:sldMk cId="2647930729" sldId="3037"/>
            <ac:picMk id="31" creationId="{1725837B-B1B2-600F-E43B-860381F4E5AD}"/>
          </ac:picMkLst>
        </pc:picChg>
        <pc:picChg chg="add mod">
          <ac:chgData name="Abe,YutakaTKZIM" userId="4ea0f8c6-cb00-4a5a-9642-b208e11f484d" providerId="ADAL" clId="{AC09F81F-B9CD-4A4A-8001-2F97303912A7}" dt="2024-07-18T07:04:16.773" v="5768" actId="1076"/>
          <ac:picMkLst>
            <pc:docMk/>
            <pc:sldMk cId="2647930729" sldId="3037"/>
            <ac:picMk id="32" creationId="{37331790-1575-039A-27DF-7AAD914B5E53}"/>
          </ac:picMkLst>
        </pc:picChg>
        <pc:picChg chg="add del">
          <ac:chgData name="Abe,YutakaTKZIM" userId="4ea0f8c6-cb00-4a5a-9642-b208e11f484d" providerId="ADAL" clId="{AC09F81F-B9CD-4A4A-8001-2F97303912A7}" dt="2024-07-18T06:11:42.936" v="5612" actId="478"/>
          <ac:picMkLst>
            <pc:docMk/>
            <pc:sldMk cId="2647930729" sldId="3037"/>
            <ac:picMk id="1026" creationId="{BE359422-2E33-2BB6-ACB8-A7026BFA597C}"/>
          </ac:picMkLst>
        </pc:picChg>
        <pc:picChg chg="add mod">
          <ac:chgData name="Abe,YutakaTKZIM" userId="4ea0f8c6-cb00-4a5a-9642-b208e11f484d" providerId="ADAL" clId="{AC09F81F-B9CD-4A4A-8001-2F97303912A7}" dt="2024-07-18T06:12:34.058" v="5618" actId="14100"/>
          <ac:picMkLst>
            <pc:docMk/>
            <pc:sldMk cId="2647930729" sldId="3037"/>
            <ac:picMk id="1028" creationId="{0ABF05EF-9BC3-9BDE-A310-86DE5E43C56B}"/>
          </ac:picMkLst>
        </pc:picChg>
        <pc:picChg chg="add mod">
          <ac:chgData name="Abe,YutakaTKZIM" userId="4ea0f8c6-cb00-4a5a-9642-b208e11f484d" providerId="ADAL" clId="{AC09F81F-B9CD-4A4A-8001-2F97303912A7}" dt="2024-07-18T06:13:51.782" v="5651" actId="1036"/>
          <ac:picMkLst>
            <pc:docMk/>
            <pc:sldMk cId="2647930729" sldId="3037"/>
            <ac:picMk id="1030" creationId="{7727B18A-0FB2-CADA-ED20-1AF63CAF1BD0}"/>
          </ac:picMkLst>
        </pc:picChg>
        <pc:picChg chg="add mod">
          <ac:chgData name="Abe,YutakaTKZIM" userId="4ea0f8c6-cb00-4a5a-9642-b208e11f484d" providerId="ADAL" clId="{AC09F81F-B9CD-4A4A-8001-2F97303912A7}" dt="2024-07-18T07:04:20.893" v="5771" actId="1038"/>
          <ac:picMkLst>
            <pc:docMk/>
            <pc:sldMk cId="2647930729" sldId="3037"/>
            <ac:picMk id="1032" creationId="{CDF0D412-D258-2324-9709-642CED7EE2C2}"/>
          </ac:picMkLst>
        </pc:picChg>
        <pc:picChg chg="add del mod">
          <ac:chgData name="Abe,YutakaTKZIM" userId="4ea0f8c6-cb00-4a5a-9642-b208e11f484d" providerId="ADAL" clId="{AC09F81F-B9CD-4A4A-8001-2F97303912A7}" dt="2024-07-18T00:18:41.533" v="4353" actId="1076"/>
          <ac:picMkLst>
            <pc:docMk/>
            <pc:sldMk cId="2647930729" sldId="3037"/>
            <ac:picMk id="12290" creationId="{F7870CED-C089-38D4-7BDE-CC6E4FB15823}"/>
          </ac:picMkLst>
        </pc:picChg>
        <pc:picChg chg="add mod">
          <ac:chgData name="Abe,YutakaTKZIM" userId="4ea0f8c6-cb00-4a5a-9642-b208e11f484d" providerId="ADAL" clId="{AC09F81F-B9CD-4A4A-8001-2F97303912A7}" dt="2024-07-18T00:17:53.023" v="4339" actId="1076"/>
          <ac:picMkLst>
            <pc:docMk/>
            <pc:sldMk cId="2647930729" sldId="3037"/>
            <ac:picMk id="12292" creationId="{F6E3899A-4588-5C7C-FA8A-2D4B9FB89C0B}"/>
          </ac:picMkLst>
        </pc:picChg>
        <pc:cxnChg chg="add del mod">
          <ac:chgData name="Abe,YutakaTKZIM" userId="4ea0f8c6-cb00-4a5a-9642-b208e11f484d" providerId="ADAL" clId="{AC09F81F-B9CD-4A4A-8001-2F97303912A7}" dt="2024-07-18T06:07:42.779" v="5466" actId="478"/>
          <ac:cxnSpMkLst>
            <pc:docMk/>
            <pc:sldMk cId="2647930729" sldId="3037"/>
            <ac:cxnSpMk id="10" creationId="{21110A3B-A444-3FF4-48B2-E31BEFF7CFA9}"/>
          </ac:cxnSpMkLst>
        </pc:cxnChg>
      </pc:sldChg>
      <pc:sldChg chg="modSp mod modNotesTx">
        <pc:chgData name="Abe,YutakaTKZIM" userId="4ea0f8c6-cb00-4a5a-9642-b208e11f484d" providerId="ADAL" clId="{AC09F81F-B9CD-4A4A-8001-2F97303912A7}" dt="2024-07-16T01:28:22.854" v="65"/>
        <pc:sldMkLst>
          <pc:docMk/>
          <pc:sldMk cId="2619818143" sldId="3044"/>
        </pc:sldMkLst>
        <pc:spChg chg="mod">
          <ac:chgData name="Abe,YutakaTKZIM" userId="4ea0f8c6-cb00-4a5a-9642-b208e11f484d" providerId="ADAL" clId="{AC09F81F-B9CD-4A4A-8001-2F97303912A7}" dt="2024-07-16T01:28:22.854" v="65"/>
          <ac:spMkLst>
            <pc:docMk/>
            <pc:sldMk cId="2619818143" sldId="3044"/>
            <ac:spMk id="2" creationId="{CB91481A-8BC9-0153-45F2-A967DC5B8929}"/>
          </ac:spMkLst>
        </pc:spChg>
        <pc:spChg chg="mod">
          <ac:chgData name="Abe,YutakaTKZIM" userId="4ea0f8c6-cb00-4a5a-9642-b208e11f484d" providerId="ADAL" clId="{AC09F81F-B9CD-4A4A-8001-2F97303912A7}" dt="2024-07-16T01:18:32.662" v="27" actId="1076"/>
          <ac:spMkLst>
            <pc:docMk/>
            <pc:sldMk cId="2619818143" sldId="3044"/>
            <ac:spMk id="3" creationId="{42E70F4F-0068-BA4F-86DA-069E75A81E2D}"/>
          </ac:spMkLst>
        </pc:spChg>
      </pc:sldChg>
      <pc:sldChg chg="addSp delSp modSp mod ord">
        <pc:chgData name="Abe,YutakaTKZIM" userId="4ea0f8c6-cb00-4a5a-9642-b208e11f484d" providerId="ADAL" clId="{AC09F81F-B9CD-4A4A-8001-2F97303912A7}" dt="2024-07-18T01:45:04.776" v="4886" actId="1076"/>
        <pc:sldMkLst>
          <pc:docMk/>
          <pc:sldMk cId="1448137410" sldId="3063"/>
        </pc:sldMkLst>
        <pc:spChg chg="add del mod ord">
          <ac:chgData name="Abe,YutakaTKZIM" userId="4ea0f8c6-cb00-4a5a-9642-b208e11f484d" providerId="ADAL" clId="{AC09F81F-B9CD-4A4A-8001-2F97303912A7}" dt="2024-07-18T01:44:41.289" v="4883" actId="20577"/>
          <ac:spMkLst>
            <pc:docMk/>
            <pc:sldMk cId="1448137410" sldId="3063"/>
            <ac:spMk id="2" creationId="{7D2BEE31-3EA2-52F4-CF0C-DAF1E654A9C9}"/>
          </ac:spMkLst>
        </pc:spChg>
        <pc:picChg chg="add mod">
          <ac:chgData name="Abe,YutakaTKZIM" userId="4ea0f8c6-cb00-4a5a-9642-b208e11f484d" providerId="ADAL" clId="{AC09F81F-B9CD-4A4A-8001-2F97303912A7}" dt="2024-07-18T01:44:08.421" v="4809" actId="1076"/>
          <ac:picMkLst>
            <pc:docMk/>
            <pc:sldMk cId="1448137410" sldId="3063"/>
            <ac:picMk id="4" creationId="{6D038FC8-285B-1FC2-094D-DC6DE128630E}"/>
          </ac:picMkLst>
        </pc:picChg>
        <pc:picChg chg="mod">
          <ac:chgData name="Abe,YutakaTKZIM" userId="4ea0f8c6-cb00-4a5a-9642-b208e11f484d" providerId="ADAL" clId="{AC09F81F-B9CD-4A4A-8001-2F97303912A7}" dt="2024-07-18T01:44:18.070" v="4816" actId="1037"/>
          <ac:picMkLst>
            <pc:docMk/>
            <pc:sldMk cId="1448137410" sldId="3063"/>
            <ac:picMk id="6" creationId="{B4E3CEF7-54E3-222C-60FA-045F4893D5B8}"/>
          </ac:picMkLst>
        </pc:picChg>
        <pc:picChg chg="add mod">
          <ac:chgData name="Abe,YutakaTKZIM" userId="4ea0f8c6-cb00-4a5a-9642-b208e11f484d" providerId="ADAL" clId="{AC09F81F-B9CD-4A4A-8001-2F97303912A7}" dt="2024-07-18T01:45:04.776" v="4886" actId="1076"/>
          <ac:picMkLst>
            <pc:docMk/>
            <pc:sldMk cId="1448137410" sldId="3063"/>
            <ac:picMk id="7" creationId="{7612CF86-F975-5ACA-C05B-285F0BECA582}"/>
          </ac:picMkLst>
        </pc:picChg>
      </pc:sldChg>
      <pc:sldChg chg="modSp mod ord">
        <pc:chgData name="Abe,YutakaTKZIM" userId="4ea0f8c6-cb00-4a5a-9642-b208e11f484d" providerId="ADAL" clId="{AC09F81F-B9CD-4A4A-8001-2F97303912A7}" dt="2024-07-18T04:20:39.828" v="5442" actId="1076"/>
        <pc:sldMkLst>
          <pc:docMk/>
          <pc:sldMk cId="1683752688" sldId="3067"/>
        </pc:sldMkLst>
        <pc:spChg chg="mod">
          <ac:chgData name="Abe,YutakaTKZIM" userId="4ea0f8c6-cb00-4a5a-9642-b208e11f484d" providerId="ADAL" clId="{AC09F81F-B9CD-4A4A-8001-2F97303912A7}" dt="2024-07-18T04:20:39.828" v="5442" actId="1076"/>
          <ac:spMkLst>
            <pc:docMk/>
            <pc:sldMk cId="1683752688" sldId="3067"/>
            <ac:spMk id="3" creationId="{42E70F4F-0068-BA4F-86DA-069E75A81E2D}"/>
          </ac:spMkLst>
        </pc:spChg>
      </pc:sldChg>
      <pc:sldChg chg="modSp del ord">
        <pc:chgData name="Abe,YutakaTKZIM" userId="4ea0f8c6-cb00-4a5a-9642-b208e11f484d" providerId="ADAL" clId="{AC09F81F-B9CD-4A4A-8001-2F97303912A7}" dt="2024-07-17T22:35:36.375" v="2973" actId="2696"/>
        <pc:sldMkLst>
          <pc:docMk/>
          <pc:sldMk cId="2424101562" sldId="3068"/>
        </pc:sldMkLst>
        <pc:picChg chg="mod">
          <ac:chgData name="Abe,YutakaTKZIM" userId="4ea0f8c6-cb00-4a5a-9642-b208e11f484d" providerId="ADAL" clId="{AC09F81F-B9CD-4A4A-8001-2F97303912A7}" dt="2024-07-16T01:33:43.991" v="69" actId="1076"/>
          <ac:picMkLst>
            <pc:docMk/>
            <pc:sldMk cId="2424101562" sldId="3068"/>
            <ac:picMk id="1026" creationId="{26A196AE-3EED-EB48-DB1A-A48865968BB1}"/>
          </ac:picMkLst>
        </pc:picChg>
        <pc:picChg chg="mod">
          <ac:chgData name="Abe,YutakaTKZIM" userId="4ea0f8c6-cb00-4a5a-9642-b208e11f484d" providerId="ADAL" clId="{AC09F81F-B9CD-4A4A-8001-2F97303912A7}" dt="2024-07-16T01:31:08.617" v="68" actId="1076"/>
          <ac:picMkLst>
            <pc:docMk/>
            <pc:sldMk cId="2424101562" sldId="3068"/>
            <ac:picMk id="1028" creationId="{C5AEAFC5-E448-EB32-4AEE-A1E101440CAB}"/>
          </ac:picMkLst>
        </pc:picChg>
      </pc:sldChg>
      <pc:sldChg chg="ord">
        <pc:chgData name="Abe,YutakaTKZIM" userId="4ea0f8c6-cb00-4a5a-9642-b208e11f484d" providerId="ADAL" clId="{AC09F81F-B9CD-4A4A-8001-2F97303912A7}" dt="2024-07-16T01:57:55.493" v="514"/>
        <pc:sldMkLst>
          <pc:docMk/>
          <pc:sldMk cId="464533950" sldId="3069"/>
        </pc:sldMkLst>
      </pc:sldChg>
      <pc:sldChg chg="addSp delSp modSp add mod ord">
        <pc:chgData name="Abe,YutakaTKZIM" userId="4ea0f8c6-cb00-4a5a-9642-b208e11f484d" providerId="ADAL" clId="{AC09F81F-B9CD-4A4A-8001-2F97303912A7}" dt="2024-07-16T06:51:10.318" v="2832" actId="20577"/>
        <pc:sldMkLst>
          <pc:docMk/>
          <pc:sldMk cId="1309596095" sldId="3070"/>
        </pc:sldMkLst>
        <pc:spChg chg="mod">
          <ac:chgData name="Abe,YutakaTKZIM" userId="4ea0f8c6-cb00-4a5a-9642-b208e11f484d" providerId="ADAL" clId="{AC09F81F-B9CD-4A4A-8001-2F97303912A7}" dt="2024-07-16T06:51:10.318" v="2832" actId="20577"/>
          <ac:spMkLst>
            <pc:docMk/>
            <pc:sldMk cId="1309596095" sldId="3070"/>
            <ac:spMk id="2" creationId="{7D2BEE31-3EA2-52F4-CF0C-DAF1E654A9C9}"/>
          </ac:spMkLst>
        </pc:spChg>
        <pc:spChg chg="add mod">
          <ac:chgData name="Abe,YutakaTKZIM" userId="4ea0f8c6-cb00-4a5a-9642-b208e11f484d" providerId="ADAL" clId="{AC09F81F-B9CD-4A4A-8001-2F97303912A7}" dt="2024-07-16T01:58:13.197" v="519" actId="14100"/>
          <ac:spMkLst>
            <pc:docMk/>
            <pc:sldMk cId="1309596095" sldId="3070"/>
            <ac:spMk id="4" creationId="{13E0C288-FEBF-FF03-851B-806DB1667CE3}"/>
          </ac:spMkLst>
        </pc:spChg>
        <pc:spChg chg="add mod">
          <ac:chgData name="Abe,YutakaTKZIM" userId="4ea0f8c6-cb00-4a5a-9642-b208e11f484d" providerId="ADAL" clId="{AC09F81F-B9CD-4A4A-8001-2F97303912A7}" dt="2024-07-16T01:58:19.910" v="522" actId="404"/>
          <ac:spMkLst>
            <pc:docMk/>
            <pc:sldMk cId="1309596095" sldId="3070"/>
            <ac:spMk id="7" creationId="{65EA40C7-5B0F-19FC-DC92-00F84E9F9F6B}"/>
          </ac:spMkLst>
        </pc:spChg>
        <pc:spChg chg="add mod">
          <ac:chgData name="Abe,YutakaTKZIM" userId="4ea0f8c6-cb00-4a5a-9642-b208e11f484d" providerId="ADAL" clId="{AC09F81F-B9CD-4A4A-8001-2F97303912A7}" dt="2024-07-16T03:38:18.215" v="826"/>
          <ac:spMkLst>
            <pc:docMk/>
            <pc:sldMk cId="1309596095" sldId="3070"/>
            <ac:spMk id="11" creationId="{C9E4D80A-A8F0-755C-0775-251866760849}"/>
          </ac:spMkLst>
        </pc:spChg>
        <pc:picChg chg="del">
          <ac:chgData name="Abe,YutakaTKZIM" userId="4ea0f8c6-cb00-4a5a-9642-b208e11f484d" providerId="ADAL" clId="{AC09F81F-B9CD-4A4A-8001-2F97303912A7}" dt="2024-07-16T01:24:14.268" v="29" actId="478"/>
          <ac:picMkLst>
            <pc:docMk/>
            <pc:sldMk cId="1309596095" sldId="3070"/>
            <ac:picMk id="6" creationId="{B4E3CEF7-54E3-222C-60FA-045F4893D5B8}"/>
          </ac:picMkLst>
        </pc:picChg>
        <pc:picChg chg="add mod">
          <ac:chgData name="Abe,YutakaTKZIM" userId="4ea0f8c6-cb00-4a5a-9642-b208e11f484d" providerId="ADAL" clId="{AC09F81F-B9CD-4A4A-8001-2F97303912A7}" dt="2024-07-16T01:58:25.001" v="523" actId="1076"/>
          <ac:picMkLst>
            <pc:docMk/>
            <pc:sldMk cId="1309596095" sldId="3070"/>
            <ac:picMk id="8" creationId="{F195E9E0-DAE8-52C0-FDDF-0A87F791C17E}"/>
          </ac:picMkLst>
        </pc:picChg>
        <pc:picChg chg="add mod">
          <ac:chgData name="Abe,YutakaTKZIM" userId="4ea0f8c6-cb00-4a5a-9642-b208e11f484d" providerId="ADAL" clId="{AC09F81F-B9CD-4A4A-8001-2F97303912A7}" dt="2024-07-16T01:58:37.928" v="525" actId="14100"/>
          <ac:picMkLst>
            <pc:docMk/>
            <pc:sldMk cId="1309596095" sldId="3070"/>
            <ac:picMk id="9" creationId="{B914B6B1-2F50-D4F7-A46F-0B07B252A379}"/>
          </ac:picMkLst>
        </pc:picChg>
        <pc:picChg chg="add mod">
          <ac:chgData name="Abe,YutakaTKZIM" userId="4ea0f8c6-cb00-4a5a-9642-b208e11f484d" providerId="ADAL" clId="{AC09F81F-B9CD-4A4A-8001-2F97303912A7}" dt="2024-07-16T03:31:15.807" v="789" actId="14100"/>
          <ac:picMkLst>
            <pc:docMk/>
            <pc:sldMk cId="1309596095" sldId="3070"/>
            <ac:picMk id="10" creationId="{12C8AD83-86F3-4297-2E6A-1AA8EF5ADE09}"/>
          </ac:picMkLst>
        </pc:picChg>
      </pc:sldChg>
      <pc:sldChg chg="addSp delSp modSp add del mod">
        <pc:chgData name="Abe,YutakaTKZIM" userId="4ea0f8c6-cb00-4a5a-9642-b208e11f484d" providerId="ADAL" clId="{AC09F81F-B9CD-4A4A-8001-2F97303912A7}" dt="2024-07-16T05:11:40.001" v="1111" actId="2696"/>
        <pc:sldMkLst>
          <pc:docMk/>
          <pc:sldMk cId="3895213603" sldId="3071"/>
        </pc:sldMkLst>
        <pc:spChg chg="add del mod">
          <ac:chgData name="Abe,YutakaTKZIM" userId="4ea0f8c6-cb00-4a5a-9642-b208e11f484d" providerId="ADAL" clId="{AC09F81F-B9CD-4A4A-8001-2F97303912A7}" dt="2024-07-16T05:10:35.751" v="1074" actId="478"/>
          <ac:spMkLst>
            <pc:docMk/>
            <pc:sldMk cId="3895213603" sldId="3071"/>
            <ac:spMk id="3" creationId="{CD186304-DD8E-05EF-431A-8F8ED9A7F702}"/>
          </ac:spMkLst>
        </pc:spChg>
        <pc:spChg chg="add del mod">
          <ac:chgData name="Abe,YutakaTKZIM" userId="4ea0f8c6-cb00-4a5a-9642-b208e11f484d" providerId="ADAL" clId="{AC09F81F-B9CD-4A4A-8001-2F97303912A7}" dt="2024-07-16T05:10:35.751" v="1074" actId="478"/>
          <ac:spMkLst>
            <pc:docMk/>
            <pc:sldMk cId="3895213603" sldId="3071"/>
            <ac:spMk id="5" creationId="{39812F27-50E1-D0C4-FC3B-891997D6B5DB}"/>
          </ac:spMkLst>
        </pc:spChg>
        <pc:spChg chg="mod">
          <ac:chgData name="Abe,YutakaTKZIM" userId="4ea0f8c6-cb00-4a5a-9642-b208e11f484d" providerId="ADAL" clId="{AC09F81F-B9CD-4A4A-8001-2F97303912A7}" dt="2024-07-16T05:10:42.200" v="1078" actId="6549"/>
          <ac:spMkLst>
            <pc:docMk/>
            <pc:sldMk cId="3895213603" sldId="3071"/>
            <ac:spMk id="8" creationId="{5C3BB4D4-F81C-20CA-97F6-9FA0B56955E9}"/>
          </ac:spMkLst>
        </pc:spChg>
        <pc:picChg chg="add del mod">
          <ac:chgData name="Abe,YutakaTKZIM" userId="4ea0f8c6-cb00-4a5a-9642-b208e11f484d" providerId="ADAL" clId="{AC09F81F-B9CD-4A4A-8001-2F97303912A7}" dt="2024-07-16T01:41:37.250" v="251" actId="478"/>
          <ac:picMkLst>
            <pc:docMk/>
            <pc:sldMk cId="3895213603" sldId="3071"/>
            <ac:picMk id="4" creationId="{01A850EF-CFAF-EFC1-8579-353B7E04A21B}"/>
          </ac:picMkLst>
        </pc:picChg>
        <pc:picChg chg="add del mod">
          <ac:chgData name="Abe,YutakaTKZIM" userId="4ea0f8c6-cb00-4a5a-9642-b208e11f484d" providerId="ADAL" clId="{AC09F81F-B9CD-4A4A-8001-2F97303912A7}" dt="2024-07-16T05:10:35.751" v="1074" actId="478"/>
          <ac:picMkLst>
            <pc:docMk/>
            <pc:sldMk cId="3895213603" sldId="3071"/>
            <ac:picMk id="7" creationId="{984270E4-014D-C825-241F-0B9C4835C689}"/>
          </ac:picMkLst>
        </pc:picChg>
        <pc:picChg chg="add del mod">
          <ac:chgData name="Abe,YutakaTKZIM" userId="4ea0f8c6-cb00-4a5a-9642-b208e11f484d" providerId="ADAL" clId="{AC09F81F-B9CD-4A4A-8001-2F97303912A7}" dt="2024-07-16T05:10:35.751" v="1074" actId="478"/>
          <ac:picMkLst>
            <pc:docMk/>
            <pc:sldMk cId="3895213603" sldId="3071"/>
            <ac:picMk id="9" creationId="{6CFA004D-15A9-822F-3856-02E805EC93D8}"/>
          </ac:picMkLst>
        </pc:picChg>
        <pc:picChg chg="add del mod">
          <ac:chgData name="Abe,YutakaTKZIM" userId="4ea0f8c6-cb00-4a5a-9642-b208e11f484d" providerId="ADAL" clId="{AC09F81F-B9CD-4A4A-8001-2F97303912A7}" dt="2024-07-16T05:10:35.751" v="1074" actId="478"/>
          <ac:picMkLst>
            <pc:docMk/>
            <pc:sldMk cId="3895213603" sldId="3071"/>
            <ac:picMk id="1026" creationId="{21DCC982-A11A-3E5B-77D5-C2D1DD8C7963}"/>
          </ac:picMkLst>
        </pc:picChg>
        <pc:picChg chg="add del mod">
          <ac:chgData name="Abe,YutakaTKZIM" userId="4ea0f8c6-cb00-4a5a-9642-b208e11f484d" providerId="ADAL" clId="{AC09F81F-B9CD-4A4A-8001-2F97303912A7}" dt="2024-07-16T05:10:35.751" v="1074" actId="478"/>
          <ac:picMkLst>
            <pc:docMk/>
            <pc:sldMk cId="3895213603" sldId="3071"/>
            <ac:picMk id="1028" creationId="{DDB7992C-EED5-0A7C-7BCC-55792AA186E4}"/>
          </ac:picMkLst>
        </pc:picChg>
        <pc:picChg chg="add del mod">
          <ac:chgData name="Abe,YutakaTKZIM" userId="4ea0f8c6-cb00-4a5a-9642-b208e11f484d" providerId="ADAL" clId="{AC09F81F-B9CD-4A4A-8001-2F97303912A7}" dt="2024-07-16T01:46:04.391" v="318" actId="478"/>
          <ac:picMkLst>
            <pc:docMk/>
            <pc:sldMk cId="3895213603" sldId="3071"/>
            <ac:picMk id="1030" creationId="{1BA8CB87-52DE-AC9B-3AD3-02EB2DA95CEC}"/>
          </ac:picMkLst>
        </pc:picChg>
      </pc:sldChg>
      <pc:sldChg chg="modSp add mod">
        <pc:chgData name="Abe,YutakaTKZIM" userId="4ea0f8c6-cb00-4a5a-9642-b208e11f484d" providerId="ADAL" clId="{AC09F81F-B9CD-4A4A-8001-2F97303912A7}" dt="2024-07-18T00:08:11.648" v="4049" actId="6549"/>
        <pc:sldMkLst>
          <pc:docMk/>
          <pc:sldMk cId="1037542571" sldId="3072"/>
        </pc:sldMkLst>
        <pc:spChg chg="mod">
          <ac:chgData name="Abe,YutakaTKZIM" userId="4ea0f8c6-cb00-4a5a-9642-b208e11f484d" providerId="ADAL" clId="{AC09F81F-B9CD-4A4A-8001-2F97303912A7}" dt="2024-07-18T00:08:11.648" v="4049" actId="6549"/>
          <ac:spMkLst>
            <pc:docMk/>
            <pc:sldMk cId="1037542571" sldId="3072"/>
            <ac:spMk id="3" creationId="{42E70F4F-0068-BA4F-86DA-069E75A81E2D}"/>
          </ac:spMkLst>
        </pc:spChg>
      </pc:sldChg>
      <pc:sldChg chg="addSp delSp modSp add mod ord">
        <pc:chgData name="Abe,YutakaTKZIM" userId="4ea0f8c6-cb00-4a5a-9642-b208e11f484d" providerId="ADAL" clId="{AC09F81F-B9CD-4A4A-8001-2F97303912A7}" dt="2024-07-18T00:03:56.044" v="4047" actId="14100"/>
        <pc:sldMkLst>
          <pc:docMk/>
          <pc:sldMk cId="2556945763" sldId="3073"/>
        </pc:sldMkLst>
        <pc:spChg chg="add mod">
          <ac:chgData name="Abe,YutakaTKZIM" userId="4ea0f8c6-cb00-4a5a-9642-b208e11f484d" providerId="ADAL" clId="{AC09F81F-B9CD-4A4A-8001-2F97303912A7}" dt="2024-07-16T01:54:05.151" v="500" actId="164"/>
          <ac:spMkLst>
            <pc:docMk/>
            <pc:sldMk cId="2556945763" sldId="3073"/>
            <ac:spMk id="5" creationId="{CC5C30D2-F893-5EDB-E544-A2219CD0CC1F}"/>
          </ac:spMkLst>
        </pc:spChg>
        <pc:spChg chg="add del">
          <ac:chgData name="Abe,YutakaTKZIM" userId="4ea0f8c6-cb00-4a5a-9642-b208e11f484d" providerId="ADAL" clId="{AC09F81F-B9CD-4A4A-8001-2F97303912A7}" dt="2024-07-16T01:55:40.280" v="507" actId="478"/>
          <ac:spMkLst>
            <pc:docMk/>
            <pc:sldMk cId="2556945763" sldId="3073"/>
            <ac:spMk id="9" creationId="{A9762FC7-3C33-8735-387E-C7E28EA6BA3C}"/>
          </ac:spMkLst>
        </pc:spChg>
        <pc:spChg chg="add mod">
          <ac:chgData name="Abe,YutakaTKZIM" userId="4ea0f8c6-cb00-4a5a-9642-b208e11f484d" providerId="ADAL" clId="{AC09F81F-B9CD-4A4A-8001-2F97303912A7}" dt="2024-07-16T06:12:35.753" v="2324" actId="1076"/>
          <ac:spMkLst>
            <pc:docMk/>
            <pc:sldMk cId="2556945763" sldId="3073"/>
            <ac:spMk id="15" creationId="{4B7AD5B6-8AC3-AF7A-7934-7C7AAF81D318}"/>
          </ac:spMkLst>
        </pc:spChg>
        <pc:spChg chg="add mod">
          <ac:chgData name="Abe,YutakaTKZIM" userId="4ea0f8c6-cb00-4a5a-9642-b208e11f484d" providerId="ADAL" clId="{AC09F81F-B9CD-4A4A-8001-2F97303912A7}" dt="2024-07-16T06:12:20.269" v="2323" actId="14861"/>
          <ac:spMkLst>
            <pc:docMk/>
            <pc:sldMk cId="2556945763" sldId="3073"/>
            <ac:spMk id="16" creationId="{A90829F2-6E84-F6CE-3A08-17B7184C70FD}"/>
          </ac:spMkLst>
        </pc:spChg>
        <pc:grpChg chg="add del mod">
          <ac:chgData name="Abe,YutakaTKZIM" userId="4ea0f8c6-cb00-4a5a-9642-b208e11f484d" providerId="ADAL" clId="{AC09F81F-B9CD-4A4A-8001-2F97303912A7}" dt="2024-07-16T01:54:44.938" v="504" actId="478"/>
          <ac:grpSpMkLst>
            <pc:docMk/>
            <pc:sldMk cId="2556945763" sldId="3073"/>
            <ac:grpSpMk id="6" creationId="{EE4D06B8-DEE5-8CCC-17F8-881E91537CD9}"/>
          </ac:grpSpMkLst>
        </pc:grpChg>
        <pc:picChg chg="add mod">
          <ac:chgData name="Abe,YutakaTKZIM" userId="4ea0f8c6-cb00-4a5a-9642-b208e11f484d" providerId="ADAL" clId="{AC09F81F-B9CD-4A4A-8001-2F97303912A7}" dt="2024-07-16T01:54:05.151" v="500" actId="164"/>
          <ac:picMkLst>
            <pc:docMk/>
            <pc:sldMk cId="2556945763" sldId="3073"/>
            <ac:picMk id="3" creationId="{F2401A2C-A6AF-4FB5-8BDE-8757B60E6AAA}"/>
          </ac:picMkLst>
        </pc:picChg>
        <pc:picChg chg="add mod">
          <ac:chgData name="Abe,YutakaTKZIM" userId="4ea0f8c6-cb00-4a5a-9642-b208e11f484d" providerId="ADAL" clId="{AC09F81F-B9CD-4A4A-8001-2F97303912A7}" dt="2024-07-18T00:03:56.044" v="4047" actId="14100"/>
          <ac:picMkLst>
            <pc:docMk/>
            <pc:sldMk cId="2556945763" sldId="3073"/>
            <ac:picMk id="11" creationId="{6ABB6701-BFFE-0F24-0EAB-C4C2F2272D70}"/>
          </ac:picMkLst>
        </pc:picChg>
        <pc:picChg chg="add mod">
          <ac:chgData name="Abe,YutakaTKZIM" userId="4ea0f8c6-cb00-4a5a-9642-b208e11f484d" providerId="ADAL" clId="{AC09F81F-B9CD-4A4A-8001-2F97303912A7}" dt="2024-07-16T06:12:35.753" v="2324" actId="1076"/>
          <ac:picMkLst>
            <pc:docMk/>
            <pc:sldMk cId="2556945763" sldId="3073"/>
            <ac:picMk id="13" creationId="{C3792E06-2A2E-949E-FB2D-A34B29A2B4D5}"/>
          </ac:picMkLst>
        </pc:picChg>
        <pc:picChg chg="add mod">
          <ac:chgData name="Abe,YutakaTKZIM" userId="4ea0f8c6-cb00-4a5a-9642-b208e11f484d" providerId="ADAL" clId="{AC09F81F-B9CD-4A4A-8001-2F97303912A7}" dt="2024-07-16T05:46:39.551" v="1420" actId="14100"/>
          <ac:picMkLst>
            <pc:docMk/>
            <pc:sldMk cId="2556945763" sldId="3073"/>
            <ac:picMk id="2050" creationId="{7BBCD2B6-B210-2F6F-119A-B3BC466050F5}"/>
          </ac:picMkLst>
        </pc:picChg>
      </pc:sldChg>
      <pc:sldChg chg="addSp modSp add mod">
        <pc:chgData name="Abe,YutakaTKZIM" userId="4ea0f8c6-cb00-4a5a-9642-b208e11f484d" providerId="ADAL" clId="{AC09F81F-B9CD-4A4A-8001-2F97303912A7}" dt="2024-07-18T07:29:36.322" v="6210" actId="20577"/>
        <pc:sldMkLst>
          <pc:docMk/>
          <pc:sldMk cId="1365267278" sldId="3074"/>
        </pc:sldMkLst>
        <pc:spChg chg="add mod">
          <ac:chgData name="Abe,YutakaTKZIM" userId="4ea0f8c6-cb00-4a5a-9642-b208e11f484d" providerId="ADAL" clId="{AC09F81F-B9CD-4A4A-8001-2F97303912A7}" dt="2024-07-16T03:18:25.585" v="639" actId="14100"/>
          <ac:spMkLst>
            <pc:docMk/>
            <pc:sldMk cId="1365267278" sldId="3074"/>
            <ac:spMk id="5" creationId="{DBE8D423-E29E-C3BA-AA23-780689C0E933}"/>
          </ac:spMkLst>
        </pc:spChg>
        <pc:spChg chg="add mod">
          <ac:chgData name="Abe,YutakaTKZIM" userId="4ea0f8c6-cb00-4a5a-9642-b208e11f484d" providerId="ADAL" clId="{AC09F81F-B9CD-4A4A-8001-2F97303912A7}" dt="2024-07-16T03:22:42.275" v="701" actId="6549"/>
          <ac:spMkLst>
            <pc:docMk/>
            <pc:sldMk cId="1365267278" sldId="3074"/>
            <ac:spMk id="7" creationId="{BA960A89-D07E-748C-0DE5-F8E84350666D}"/>
          </ac:spMkLst>
        </pc:spChg>
        <pc:spChg chg="mod">
          <ac:chgData name="Abe,YutakaTKZIM" userId="4ea0f8c6-cb00-4a5a-9642-b208e11f484d" providerId="ADAL" clId="{AC09F81F-B9CD-4A4A-8001-2F97303912A7}" dt="2024-07-18T07:29:36.322" v="6210" actId="20577"/>
          <ac:spMkLst>
            <pc:docMk/>
            <pc:sldMk cId="1365267278" sldId="3074"/>
            <ac:spMk id="8" creationId="{5C3BB4D4-F81C-20CA-97F6-9FA0B56955E9}"/>
          </ac:spMkLst>
        </pc:spChg>
        <pc:spChg chg="add mod">
          <ac:chgData name="Abe,YutakaTKZIM" userId="4ea0f8c6-cb00-4a5a-9642-b208e11f484d" providerId="ADAL" clId="{AC09F81F-B9CD-4A4A-8001-2F97303912A7}" dt="2024-07-16T03:21:02.692" v="680" actId="1076"/>
          <ac:spMkLst>
            <pc:docMk/>
            <pc:sldMk cId="1365267278" sldId="3074"/>
            <ac:spMk id="9" creationId="{2C29AD20-FD07-20D6-3745-CD533342B0E6}"/>
          </ac:spMkLst>
        </pc:spChg>
        <pc:spChg chg="add mod">
          <ac:chgData name="Abe,YutakaTKZIM" userId="4ea0f8c6-cb00-4a5a-9642-b208e11f484d" providerId="ADAL" clId="{AC09F81F-B9CD-4A4A-8001-2F97303912A7}" dt="2024-07-16T03:22:49.109" v="704" actId="20577"/>
          <ac:spMkLst>
            <pc:docMk/>
            <pc:sldMk cId="1365267278" sldId="3074"/>
            <ac:spMk id="11" creationId="{E0F95405-A13E-FD53-575C-F6CA05CEE874}"/>
          </ac:spMkLst>
        </pc:spChg>
        <pc:picChg chg="add mod">
          <ac:chgData name="Abe,YutakaTKZIM" userId="4ea0f8c6-cb00-4a5a-9642-b208e11f484d" providerId="ADAL" clId="{AC09F81F-B9CD-4A4A-8001-2F97303912A7}" dt="2024-07-16T03:18:18.056" v="636" actId="1036"/>
          <ac:picMkLst>
            <pc:docMk/>
            <pc:sldMk cId="1365267278" sldId="3074"/>
            <ac:picMk id="3" creationId="{5A249D48-6D9D-4086-35A7-6D8369777A6C}"/>
          </ac:picMkLst>
        </pc:picChg>
        <pc:picChg chg="add mod">
          <ac:chgData name="Abe,YutakaTKZIM" userId="4ea0f8c6-cb00-4a5a-9642-b208e11f484d" providerId="ADAL" clId="{AC09F81F-B9CD-4A4A-8001-2F97303912A7}" dt="2024-07-16T03:21:54.517" v="689" actId="1076"/>
          <ac:picMkLst>
            <pc:docMk/>
            <pc:sldMk cId="1365267278" sldId="3074"/>
            <ac:picMk id="13" creationId="{5B7E904D-7060-8939-5102-791C2838E67A}"/>
          </ac:picMkLst>
        </pc:picChg>
        <pc:picChg chg="add mod">
          <ac:chgData name="Abe,YutakaTKZIM" userId="4ea0f8c6-cb00-4a5a-9642-b208e11f484d" providerId="ADAL" clId="{AC09F81F-B9CD-4A4A-8001-2F97303912A7}" dt="2024-07-16T03:22:30.871" v="697" actId="1076"/>
          <ac:picMkLst>
            <pc:docMk/>
            <pc:sldMk cId="1365267278" sldId="3074"/>
            <ac:picMk id="15" creationId="{A8796DA3-4DF2-AF6F-0C75-22CDF72D5F35}"/>
          </ac:picMkLst>
        </pc:picChg>
        <pc:picChg chg="add mod">
          <ac:chgData name="Abe,YutakaTKZIM" userId="4ea0f8c6-cb00-4a5a-9642-b208e11f484d" providerId="ADAL" clId="{AC09F81F-B9CD-4A4A-8001-2F97303912A7}" dt="2024-07-16T03:20:35.560" v="654" actId="1076"/>
          <ac:picMkLst>
            <pc:docMk/>
            <pc:sldMk cId="1365267278" sldId="3074"/>
            <ac:picMk id="3074" creationId="{745A95C7-8541-838D-6B75-40853720FFAD}"/>
          </ac:picMkLst>
        </pc:picChg>
      </pc:sldChg>
      <pc:sldChg chg="addSp delSp modSp add mod">
        <pc:chgData name="Abe,YutakaTKZIM" userId="4ea0f8c6-cb00-4a5a-9642-b208e11f484d" providerId="ADAL" clId="{AC09F81F-B9CD-4A4A-8001-2F97303912A7}" dt="2024-07-18T07:29:17.969" v="6200" actId="1076"/>
        <pc:sldMkLst>
          <pc:docMk/>
          <pc:sldMk cId="2566714687" sldId="3075"/>
        </pc:sldMkLst>
        <pc:spChg chg="add mod">
          <ac:chgData name="Abe,YutakaTKZIM" userId="4ea0f8c6-cb00-4a5a-9642-b208e11f484d" providerId="ADAL" clId="{AC09F81F-B9CD-4A4A-8001-2F97303912A7}" dt="2024-07-18T07:29:17.969" v="6200" actId="1076"/>
          <ac:spMkLst>
            <pc:docMk/>
            <pc:sldMk cId="2566714687" sldId="3075"/>
            <ac:spMk id="3" creationId="{9F40CB0E-A967-36AB-4900-0E108B9233AE}"/>
          </ac:spMkLst>
        </pc:spChg>
        <pc:spChg chg="add mod">
          <ac:chgData name="Abe,YutakaTKZIM" userId="4ea0f8c6-cb00-4a5a-9642-b208e11f484d" providerId="ADAL" clId="{AC09F81F-B9CD-4A4A-8001-2F97303912A7}" dt="2024-07-16T03:29:16.221" v="786" actId="14100"/>
          <ac:spMkLst>
            <pc:docMk/>
            <pc:sldMk cId="2566714687" sldId="3075"/>
            <ac:spMk id="4" creationId="{AE618D76-0EE2-689E-3B19-8479D0E44AE3}"/>
          </ac:spMkLst>
        </pc:spChg>
        <pc:spChg chg="del">
          <ac:chgData name="Abe,YutakaTKZIM" userId="4ea0f8c6-cb00-4a5a-9642-b208e11f484d" providerId="ADAL" clId="{AC09F81F-B9CD-4A4A-8001-2F97303912A7}" dt="2024-07-16T03:25:18.558" v="729" actId="478"/>
          <ac:spMkLst>
            <pc:docMk/>
            <pc:sldMk cId="2566714687" sldId="3075"/>
            <ac:spMk id="5" creationId="{DBE8D423-E29E-C3BA-AA23-780689C0E933}"/>
          </ac:spMkLst>
        </pc:spChg>
        <pc:spChg chg="del">
          <ac:chgData name="Abe,YutakaTKZIM" userId="4ea0f8c6-cb00-4a5a-9642-b208e11f484d" providerId="ADAL" clId="{AC09F81F-B9CD-4A4A-8001-2F97303912A7}" dt="2024-07-16T03:25:11.618" v="721" actId="478"/>
          <ac:spMkLst>
            <pc:docMk/>
            <pc:sldMk cId="2566714687" sldId="3075"/>
            <ac:spMk id="7" creationId="{BA960A89-D07E-748C-0DE5-F8E84350666D}"/>
          </ac:spMkLst>
        </pc:spChg>
        <pc:spChg chg="mod">
          <ac:chgData name="Abe,YutakaTKZIM" userId="4ea0f8c6-cb00-4a5a-9642-b208e11f484d" providerId="ADAL" clId="{AC09F81F-B9CD-4A4A-8001-2F97303912A7}" dt="2024-07-18T07:27:50.268" v="6199" actId="6549"/>
          <ac:spMkLst>
            <pc:docMk/>
            <pc:sldMk cId="2566714687" sldId="3075"/>
            <ac:spMk id="8" creationId="{5C3BB4D4-F81C-20CA-97F6-9FA0B56955E9}"/>
          </ac:spMkLst>
        </pc:spChg>
        <pc:spChg chg="del">
          <ac:chgData name="Abe,YutakaTKZIM" userId="4ea0f8c6-cb00-4a5a-9642-b208e11f484d" providerId="ADAL" clId="{AC09F81F-B9CD-4A4A-8001-2F97303912A7}" dt="2024-07-16T03:25:12.532" v="722" actId="478"/>
          <ac:spMkLst>
            <pc:docMk/>
            <pc:sldMk cId="2566714687" sldId="3075"/>
            <ac:spMk id="9" creationId="{2C29AD20-FD07-20D6-3745-CD533342B0E6}"/>
          </ac:spMkLst>
        </pc:spChg>
        <pc:spChg chg="del">
          <ac:chgData name="Abe,YutakaTKZIM" userId="4ea0f8c6-cb00-4a5a-9642-b208e11f484d" providerId="ADAL" clId="{AC09F81F-B9CD-4A4A-8001-2F97303912A7}" dt="2024-07-16T03:25:14.579" v="724" actId="478"/>
          <ac:spMkLst>
            <pc:docMk/>
            <pc:sldMk cId="2566714687" sldId="3075"/>
            <ac:spMk id="11" creationId="{E0F95405-A13E-FD53-575C-F6CA05CEE874}"/>
          </ac:spMkLst>
        </pc:spChg>
        <pc:picChg chg="del">
          <ac:chgData name="Abe,YutakaTKZIM" userId="4ea0f8c6-cb00-4a5a-9642-b208e11f484d" providerId="ADAL" clId="{AC09F81F-B9CD-4A4A-8001-2F97303912A7}" dt="2024-07-16T03:25:16.045" v="726" actId="478"/>
          <ac:picMkLst>
            <pc:docMk/>
            <pc:sldMk cId="2566714687" sldId="3075"/>
            <ac:picMk id="3" creationId="{5A249D48-6D9D-4086-35A7-6D8369777A6C}"/>
          </ac:picMkLst>
        </pc:picChg>
        <pc:picChg chg="del mod">
          <ac:chgData name="Abe,YutakaTKZIM" userId="4ea0f8c6-cb00-4a5a-9642-b208e11f484d" providerId="ADAL" clId="{AC09F81F-B9CD-4A4A-8001-2F97303912A7}" dt="2024-07-16T03:25:16.800" v="728" actId="478"/>
          <ac:picMkLst>
            <pc:docMk/>
            <pc:sldMk cId="2566714687" sldId="3075"/>
            <ac:picMk id="13" creationId="{5B7E904D-7060-8939-5102-791C2838E67A}"/>
          </ac:picMkLst>
        </pc:picChg>
        <pc:picChg chg="del">
          <ac:chgData name="Abe,YutakaTKZIM" userId="4ea0f8c6-cb00-4a5a-9642-b208e11f484d" providerId="ADAL" clId="{AC09F81F-B9CD-4A4A-8001-2F97303912A7}" dt="2024-07-16T03:25:15.227" v="725" actId="478"/>
          <ac:picMkLst>
            <pc:docMk/>
            <pc:sldMk cId="2566714687" sldId="3075"/>
            <ac:picMk id="15" creationId="{A8796DA3-4DF2-AF6F-0C75-22CDF72D5F35}"/>
          </ac:picMkLst>
        </pc:picChg>
        <pc:picChg chg="del">
          <ac:chgData name="Abe,YutakaTKZIM" userId="4ea0f8c6-cb00-4a5a-9642-b208e11f484d" providerId="ADAL" clId="{AC09F81F-B9CD-4A4A-8001-2F97303912A7}" dt="2024-07-16T03:25:13.179" v="723" actId="478"/>
          <ac:picMkLst>
            <pc:docMk/>
            <pc:sldMk cId="2566714687" sldId="3075"/>
            <ac:picMk id="3074" creationId="{745A95C7-8541-838D-6B75-40853720FFAD}"/>
          </ac:picMkLst>
        </pc:picChg>
        <pc:picChg chg="add mod">
          <ac:chgData name="Abe,YutakaTKZIM" userId="4ea0f8c6-cb00-4a5a-9642-b208e11f484d" providerId="ADAL" clId="{AC09F81F-B9CD-4A4A-8001-2F97303912A7}" dt="2024-07-18T04:21:14.066" v="5445" actId="1076"/>
          <ac:picMkLst>
            <pc:docMk/>
            <pc:sldMk cId="2566714687" sldId="3075"/>
            <ac:picMk id="4098" creationId="{EAA6AB5C-93B6-CE53-53A5-2265ABE960D4}"/>
          </ac:picMkLst>
        </pc:picChg>
      </pc:sldChg>
      <pc:sldChg chg="addSp delSp modSp add mod ord">
        <pc:chgData name="Abe,YutakaTKZIM" userId="4ea0f8c6-cb00-4a5a-9642-b208e11f484d" providerId="ADAL" clId="{AC09F81F-B9CD-4A4A-8001-2F97303912A7}" dt="2024-07-16T06:45:21.156" v="2791" actId="20577"/>
        <pc:sldMkLst>
          <pc:docMk/>
          <pc:sldMk cId="1675252182" sldId="3076"/>
        </pc:sldMkLst>
        <pc:spChg chg="mod">
          <ac:chgData name="Abe,YutakaTKZIM" userId="4ea0f8c6-cb00-4a5a-9642-b208e11f484d" providerId="ADAL" clId="{AC09F81F-B9CD-4A4A-8001-2F97303912A7}" dt="2024-07-16T06:44:39.190" v="2772" actId="20577"/>
          <ac:spMkLst>
            <pc:docMk/>
            <pc:sldMk cId="1675252182" sldId="3076"/>
            <ac:spMk id="2" creationId="{7D2BEE31-3EA2-52F4-CF0C-DAF1E654A9C9}"/>
          </ac:spMkLst>
        </pc:spChg>
        <pc:spChg chg="add mod">
          <ac:chgData name="Abe,YutakaTKZIM" userId="4ea0f8c6-cb00-4a5a-9642-b208e11f484d" providerId="ADAL" clId="{AC09F81F-B9CD-4A4A-8001-2F97303912A7}" dt="2024-07-16T04:40:31.276" v="944" actId="14861"/>
          <ac:spMkLst>
            <pc:docMk/>
            <pc:sldMk cId="1675252182" sldId="3076"/>
            <ac:spMk id="5" creationId="{2A5D8586-ADDC-D5BD-260C-41EF52C7F14B}"/>
          </ac:spMkLst>
        </pc:spChg>
        <pc:spChg chg="add mod">
          <ac:chgData name="Abe,YutakaTKZIM" userId="4ea0f8c6-cb00-4a5a-9642-b208e11f484d" providerId="ADAL" clId="{AC09F81F-B9CD-4A4A-8001-2F97303912A7}" dt="2024-07-16T04:43:01.347" v="952" actId="14100"/>
          <ac:spMkLst>
            <pc:docMk/>
            <pc:sldMk cId="1675252182" sldId="3076"/>
            <ac:spMk id="7" creationId="{B316CF41-FAC0-07CE-CF91-B8200FDEB23C}"/>
          </ac:spMkLst>
        </pc:spChg>
        <pc:spChg chg="add mod">
          <ac:chgData name="Abe,YutakaTKZIM" userId="4ea0f8c6-cb00-4a5a-9642-b208e11f484d" providerId="ADAL" clId="{AC09F81F-B9CD-4A4A-8001-2F97303912A7}" dt="2024-07-16T04:47:41.585" v="1004" actId="1076"/>
          <ac:spMkLst>
            <pc:docMk/>
            <pc:sldMk cId="1675252182" sldId="3076"/>
            <ac:spMk id="16" creationId="{42FFE069-DE3D-F707-761F-1F0CC3AE60D1}"/>
          </ac:spMkLst>
        </pc:spChg>
        <pc:spChg chg="add mod">
          <ac:chgData name="Abe,YutakaTKZIM" userId="4ea0f8c6-cb00-4a5a-9642-b208e11f484d" providerId="ADAL" clId="{AC09F81F-B9CD-4A4A-8001-2F97303912A7}" dt="2024-07-16T04:47:55.673" v="1015" actId="1076"/>
          <ac:spMkLst>
            <pc:docMk/>
            <pc:sldMk cId="1675252182" sldId="3076"/>
            <ac:spMk id="17" creationId="{E8D8127E-D7F9-3E5D-6339-7D3713A29557}"/>
          </ac:spMkLst>
        </pc:spChg>
        <pc:spChg chg="add mod">
          <ac:chgData name="Abe,YutakaTKZIM" userId="4ea0f8c6-cb00-4a5a-9642-b208e11f484d" providerId="ADAL" clId="{AC09F81F-B9CD-4A4A-8001-2F97303912A7}" dt="2024-07-16T04:48:11.457" v="1027" actId="1076"/>
          <ac:spMkLst>
            <pc:docMk/>
            <pc:sldMk cId="1675252182" sldId="3076"/>
            <ac:spMk id="18" creationId="{E5E67850-242D-C426-8472-D962BD2C529F}"/>
          </ac:spMkLst>
        </pc:spChg>
        <pc:spChg chg="add mod">
          <ac:chgData name="Abe,YutakaTKZIM" userId="4ea0f8c6-cb00-4a5a-9642-b208e11f484d" providerId="ADAL" clId="{AC09F81F-B9CD-4A4A-8001-2F97303912A7}" dt="2024-07-16T04:49:09.265" v="1072" actId="1076"/>
          <ac:spMkLst>
            <pc:docMk/>
            <pc:sldMk cId="1675252182" sldId="3076"/>
            <ac:spMk id="19" creationId="{09820BA9-DB15-F2E3-559C-42FCB021A75C}"/>
          </ac:spMkLst>
        </pc:spChg>
        <pc:spChg chg="add mod">
          <ac:chgData name="Abe,YutakaTKZIM" userId="4ea0f8c6-cb00-4a5a-9642-b208e11f484d" providerId="ADAL" clId="{AC09F81F-B9CD-4A4A-8001-2F97303912A7}" dt="2024-07-16T06:45:21.156" v="2791" actId="20577"/>
          <ac:spMkLst>
            <pc:docMk/>
            <pc:sldMk cId="1675252182" sldId="3076"/>
            <ac:spMk id="20" creationId="{7D63F31A-2242-9728-D9B4-71FEF34113F3}"/>
          </ac:spMkLst>
        </pc:spChg>
        <pc:picChg chg="add mod">
          <ac:chgData name="Abe,YutakaTKZIM" userId="4ea0f8c6-cb00-4a5a-9642-b208e11f484d" providerId="ADAL" clId="{AC09F81F-B9CD-4A4A-8001-2F97303912A7}" dt="2024-07-16T04:43:10.692" v="954" actId="1076"/>
          <ac:picMkLst>
            <pc:docMk/>
            <pc:sldMk cId="1675252182" sldId="3076"/>
            <ac:picMk id="3" creationId="{D91060D6-13F9-EBAD-6DC4-1FF6635AFE55}"/>
          </ac:picMkLst>
        </pc:picChg>
        <pc:picChg chg="add del mod">
          <ac:chgData name="Abe,YutakaTKZIM" userId="4ea0f8c6-cb00-4a5a-9642-b208e11f484d" providerId="ADAL" clId="{AC09F81F-B9CD-4A4A-8001-2F97303912A7}" dt="2024-07-16T04:42:46.853" v="947" actId="478"/>
          <ac:picMkLst>
            <pc:docMk/>
            <pc:sldMk cId="1675252182" sldId="3076"/>
            <ac:picMk id="4" creationId="{D11DCD8E-31F9-FE0A-4CB7-BD1334FF90AE}"/>
          </ac:picMkLst>
        </pc:picChg>
        <pc:picChg chg="del">
          <ac:chgData name="Abe,YutakaTKZIM" userId="4ea0f8c6-cb00-4a5a-9642-b208e11f484d" providerId="ADAL" clId="{AC09F81F-B9CD-4A4A-8001-2F97303912A7}" dt="2024-07-16T04:37:37.328" v="900" actId="478"/>
          <ac:picMkLst>
            <pc:docMk/>
            <pc:sldMk cId="1675252182" sldId="3076"/>
            <ac:picMk id="6" creationId="{B4E3CEF7-54E3-222C-60FA-045F4893D5B8}"/>
          </ac:picMkLst>
        </pc:picChg>
        <pc:picChg chg="add mod ord">
          <ac:chgData name="Abe,YutakaTKZIM" userId="4ea0f8c6-cb00-4a5a-9642-b208e11f484d" providerId="ADAL" clId="{AC09F81F-B9CD-4A4A-8001-2F97303912A7}" dt="2024-07-16T04:42:57.349" v="951" actId="1076"/>
          <ac:picMkLst>
            <pc:docMk/>
            <pc:sldMk cId="1675252182" sldId="3076"/>
            <ac:picMk id="8" creationId="{C5D73800-C441-DB40-3CC3-5B8AECD5C425}"/>
          </ac:picMkLst>
        </pc:picChg>
        <pc:picChg chg="add mod">
          <ac:chgData name="Abe,YutakaTKZIM" userId="4ea0f8c6-cb00-4a5a-9642-b208e11f484d" providerId="ADAL" clId="{AC09F81F-B9CD-4A4A-8001-2F97303912A7}" dt="2024-07-16T04:44:24.883" v="958" actId="571"/>
          <ac:picMkLst>
            <pc:docMk/>
            <pc:sldMk cId="1675252182" sldId="3076"/>
            <ac:picMk id="9" creationId="{1422F41B-68D3-A406-10EC-90B637ABBE61}"/>
          </ac:picMkLst>
        </pc:picChg>
        <pc:picChg chg="add mod">
          <ac:chgData name="Abe,YutakaTKZIM" userId="4ea0f8c6-cb00-4a5a-9642-b208e11f484d" providerId="ADAL" clId="{AC09F81F-B9CD-4A4A-8001-2F97303912A7}" dt="2024-07-16T04:45:50.066" v="969" actId="1076"/>
          <ac:picMkLst>
            <pc:docMk/>
            <pc:sldMk cId="1675252182" sldId="3076"/>
            <ac:picMk id="10" creationId="{49818DE4-0253-C2DE-474B-D5C0AD15B33B}"/>
          </ac:picMkLst>
        </pc:picChg>
        <pc:picChg chg="add mod">
          <ac:chgData name="Abe,YutakaTKZIM" userId="4ea0f8c6-cb00-4a5a-9642-b208e11f484d" providerId="ADAL" clId="{AC09F81F-B9CD-4A4A-8001-2F97303912A7}" dt="2024-07-16T04:38:41.861" v="904" actId="1076"/>
          <ac:picMkLst>
            <pc:docMk/>
            <pc:sldMk cId="1675252182" sldId="3076"/>
            <ac:picMk id="5122" creationId="{024D575B-E977-D364-805E-FD8D7003D14A}"/>
          </ac:picMkLst>
        </pc:picChg>
        <pc:picChg chg="add mod">
          <ac:chgData name="Abe,YutakaTKZIM" userId="4ea0f8c6-cb00-4a5a-9642-b208e11f484d" providerId="ADAL" clId="{AC09F81F-B9CD-4A4A-8001-2F97303912A7}" dt="2024-07-16T04:44:19.434" v="957" actId="1076"/>
          <ac:picMkLst>
            <pc:docMk/>
            <pc:sldMk cId="1675252182" sldId="3076"/>
            <ac:picMk id="5124" creationId="{F1F3C2C6-3C7B-C164-B342-643952735F8D}"/>
          </ac:picMkLst>
        </pc:picChg>
        <pc:picChg chg="add mod">
          <ac:chgData name="Abe,YutakaTKZIM" userId="4ea0f8c6-cb00-4a5a-9642-b208e11f484d" providerId="ADAL" clId="{AC09F81F-B9CD-4A4A-8001-2F97303912A7}" dt="2024-07-16T04:45:47.754" v="968" actId="1076"/>
          <ac:picMkLst>
            <pc:docMk/>
            <pc:sldMk cId="1675252182" sldId="3076"/>
            <ac:picMk id="5126" creationId="{166D398B-3CBF-F83E-C5A6-5FD9421311CF}"/>
          </ac:picMkLst>
        </pc:picChg>
        <pc:cxnChg chg="add mod">
          <ac:chgData name="Abe,YutakaTKZIM" userId="4ea0f8c6-cb00-4a5a-9642-b208e11f484d" providerId="ADAL" clId="{AC09F81F-B9CD-4A4A-8001-2F97303912A7}" dt="2024-07-16T04:46:53.920" v="978" actId="693"/>
          <ac:cxnSpMkLst>
            <pc:docMk/>
            <pc:sldMk cId="1675252182" sldId="3076"/>
            <ac:cxnSpMk id="12" creationId="{D4578E55-47AE-4269-849A-C5A1DD1A0119}"/>
          </ac:cxnSpMkLst>
        </pc:cxnChg>
        <pc:cxnChg chg="add mod">
          <ac:chgData name="Abe,YutakaTKZIM" userId="4ea0f8c6-cb00-4a5a-9642-b208e11f484d" providerId="ADAL" clId="{AC09F81F-B9CD-4A4A-8001-2F97303912A7}" dt="2024-07-16T04:46:53.920" v="978" actId="693"/>
          <ac:cxnSpMkLst>
            <pc:docMk/>
            <pc:sldMk cId="1675252182" sldId="3076"/>
            <ac:cxnSpMk id="14" creationId="{D40402B9-67C8-3F7C-ED20-72B9106525DF}"/>
          </ac:cxnSpMkLst>
        </pc:cxnChg>
      </pc:sldChg>
      <pc:sldChg chg="addSp delSp modSp add mod">
        <pc:chgData name="Abe,YutakaTKZIM" userId="4ea0f8c6-cb00-4a5a-9642-b208e11f484d" providerId="ADAL" clId="{AC09F81F-B9CD-4A4A-8001-2F97303912A7}" dt="2024-07-18T08:16:18.670" v="6222" actId="403"/>
        <pc:sldMkLst>
          <pc:docMk/>
          <pc:sldMk cId="3910424293" sldId="3077"/>
        </pc:sldMkLst>
        <pc:spChg chg="add del mod">
          <ac:chgData name="Abe,YutakaTKZIM" userId="4ea0f8c6-cb00-4a5a-9642-b208e11f484d" providerId="ADAL" clId="{AC09F81F-B9CD-4A4A-8001-2F97303912A7}" dt="2024-07-16T05:26:03.737" v="1117" actId="478"/>
          <ac:spMkLst>
            <pc:docMk/>
            <pc:sldMk cId="3910424293" sldId="3077"/>
            <ac:spMk id="2" creationId="{15372096-D7C7-7B14-A078-81D3723D46FC}"/>
          </ac:spMkLst>
        </pc:spChg>
        <pc:spChg chg="mod">
          <ac:chgData name="Abe,YutakaTKZIM" userId="4ea0f8c6-cb00-4a5a-9642-b208e11f484d" providerId="ADAL" clId="{AC09F81F-B9CD-4A4A-8001-2F97303912A7}" dt="2024-07-18T08:16:18.670" v="6222" actId="403"/>
          <ac:spMkLst>
            <pc:docMk/>
            <pc:sldMk cId="3910424293" sldId="3077"/>
            <ac:spMk id="3" creationId="{CD186304-DD8E-05EF-431A-8F8ED9A7F702}"/>
          </ac:spMkLst>
        </pc:spChg>
        <pc:spChg chg="add mod">
          <ac:chgData name="Abe,YutakaTKZIM" userId="4ea0f8c6-cb00-4a5a-9642-b208e11f484d" providerId="ADAL" clId="{AC09F81F-B9CD-4A4A-8001-2F97303912A7}" dt="2024-07-16T05:26:32.037" v="1149" actId="1076"/>
          <ac:spMkLst>
            <pc:docMk/>
            <pc:sldMk cId="3910424293" sldId="3077"/>
            <ac:spMk id="4" creationId="{646D4CC1-89F4-D148-4AB6-9C701EA8FC7C}"/>
          </ac:spMkLst>
        </pc:spChg>
        <pc:spChg chg="mod">
          <ac:chgData name="Abe,YutakaTKZIM" userId="4ea0f8c6-cb00-4a5a-9642-b208e11f484d" providerId="ADAL" clId="{AC09F81F-B9CD-4A4A-8001-2F97303912A7}" dt="2024-07-16T05:25:45.281" v="1112" actId="1076"/>
          <ac:spMkLst>
            <pc:docMk/>
            <pc:sldMk cId="3910424293" sldId="3077"/>
            <ac:spMk id="5" creationId="{39812F27-50E1-D0C4-FC3B-891997D6B5DB}"/>
          </ac:spMkLst>
        </pc:spChg>
        <pc:picChg chg="add mod">
          <ac:chgData name="Abe,YutakaTKZIM" userId="4ea0f8c6-cb00-4a5a-9642-b208e11f484d" providerId="ADAL" clId="{AC09F81F-B9CD-4A4A-8001-2F97303912A7}" dt="2024-07-18T08:15:31.162" v="6220" actId="571"/>
          <ac:picMkLst>
            <pc:docMk/>
            <pc:sldMk cId="3910424293" sldId="3077"/>
            <ac:picMk id="2" creationId="{F631ADAD-3886-ACE4-9B67-44D03E219560}"/>
          </ac:picMkLst>
        </pc:picChg>
        <pc:picChg chg="mod">
          <ac:chgData name="Abe,YutakaTKZIM" userId="4ea0f8c6-cb00-4a5a-9642-b208e11f484d" providerId="ADAL" clId="{AC09F81F-B9CD-4A4A-8001-2F97303912A7}" dt="2024-07-16T05:25:54.076" v="1115" actId="14100"/>
          <ac:picMkLst>
            <pc:docMk/>
            <pc:sldMk cId="3910424293" sldId="3077"/>
            <ac:picMk id="9" creationId="{6CFA004D-15A9-822F-3856-02E805EC93D8}"/>
          </ac:picMkLst>
        </pc:picChg>
        <pc:picChg chg="mod">
          <ac:chgData name="Abe,YutakaTKZIM" userId="4ea0f8c6-cb00-4a5a-9642-b208e11f484d" providerId="ADAL" clId="{AC09F81F-B9CD-4A4A-8001-2F97303912A7}" dt="2024-07-18T08:15:46.617" v="6221" actId="14100"/>
          <ac:picMkLst>
            <pc:docMk/>
            <pc:sldMk cId="3910424293" sldId="3077"/>
            <ac:picMk id="1026" creationId="{21DCC982-A11A-3E5B-77D5-C2D1DD8C7963}"/>
          </ac:picMkLst>
        </pc:picChg>
        <pc:picChg chg="add mod">
          <ac:chgData name="Abe,YutakaTKZIM" userId="4ea0f8c6-cb00-4a5a-9642-b208e11f484d" providerId="ADAL" clId="{AC09F81F-B9CD-4A4A-8001-2F97303912A7}" dt="2024-07-18T08:15:21.462" v="6219" actId="1076"/>
          <ac:picMkLst>
            <pc:docMk/>
            <pc:sldMk cId="3910424293" sldId="3077"/>
            <ac:picMk id="4098" creationId="{A153B80C-2A43-678A-91EE-E9016CDF6840}"/>
          </ac:picMkLst>
        </pc:picChg>
        <pc:picChg chg="add mod">
          <ac:chgData name="Abe,YutakaTKZIM" userId="4ea0f8c6-cb00-4a5a-9642-b208e11f484d" providerId="ADAL" clId="{AC09F81F-B9CD-4A4A-8001-2F97303912A7}" dt="2024-07-18T08:15:20.083" v="6218" actId="1076"/>
          <ac:picMkLst>
            <pc:docMk/>
            <pc:sldMk cId="3910424293" sldId="3077"/>
            <ac:picMk id="4100" creationId="{0DA6642E-0949-4981-AC49-CEBCB128E4D3}"/>
          </ac:picMkLst>
        </pc:picChg>
      </pc:sldChg>
      <pc:sldChg chg="addSp delSp modSp add mod ord">
        <pc:chgData name="Abe,YutakaTKZIM" userId="4ea0f8c6-cb00-4a5a-9642-b208e11f484d" providerId="ADAL" clId="{AC09F81F-B9CD-4A4A-8001-2F97303912A7}" dt="2024-07-17T23:00:11.038" v="3992" actId="1038"/>
        <pc:sldMkLst>
          <pc:docMk/>
          <pc:sldMk cId="3931568795" sldId="3078"/>
        </pc:sldMkLst>
        <pc:spChg chg="add mod">
          <ac:chgData name="Abe,YutakaTKZIM" userId="4ea0f8c6-cb00-4a5a-9642-b208e11f484d" providerId="ADAL" clId="{AC09F81F-B9CD-4A4A-8001-2F97303912A7}" dt="2024-07-16T05:44:22.402" v="1349" actId="1076"/>
          <ac:spMkLst>
            <pc:docMk/>
            <pc:sldMk cId="3931568795" sldId="3078"/>
            <ac:spMk id="4" creationId="{73791CCC-07F4-7C6D-D700-48D3B3C83523}"/>
          </ac:spMkLst>
        </pc:spChg>
        <pc:spChg chg="add mod">
          <ac:chgData name="Abe,YutakaTKZIM" userId="4ea0f8c6-cb00-4a5a-9642-b208e11f484d" providerId="ADAL" clId="{AC09F81F-B9CD-4A4A-8001-2F97303912A7}" dt="2024-07-17T23:00:11.038" v="3992" actId="1038"/>
          <ac:spMkLst>
            <pc:docMk/>
            <pc:sldMk cId="3931568795" sldId="3078"/>
            <ac:spMk id="5" creationId="{C27E13FE-E44A-903D-20E5-C1AA03AB817C}"/>
          </ac:spMkLst>
        </pc:spChg>
        <pc:spChg chg="add mod">
          <ac:chgData name="Abe,YutakaTKZIM" userId="4ea0f8c6-cb00-4a5a-9642-b208e11f484d" providerId="ADAL" clId="{AC09F81F-B9CD-4A4A-8001-2F97303912A7}" dt="2024-07-17T23:00:11.038" v="3992" actId="1038"/>
          <ac:spMkLst>
            <pc:docMk/>
            <pc:sldMk cId="3931568795" sldId="3078"/>
            <ac:spMk id="6" creationId="{5451F9F2-F713-5194-0995-4D7005C24116}"/>
          </ac:spMkLst>
        </pc:spChg>
        <pc:spChg chg="add mod">
          <ac:chgData name="Abe,YutakaTKZIM" userId="4ea0f8c6-cb00-4a5a-9642-b208e11f484d" providerId="ADAL" clId="{AC09F81F-B9CD-4A4A-8001-2F97303912A7}" dt="2024-07-17T23:00:11.038" v="3992" actId="1038"/>
          <ac:spMkLst>
            <pc:docMk/>
            <pc:sldMk cId="3931568795" sldId="3078"/>
            <ac:spMk id="7" creationId="{B1E93688-00B3-32EC-1EFD-E4EB686B8D1E}"/>
          </ac:spMkLst>
        </pc:spChg>
        <pc:spChg chg="mod">
          <ac:chgData name="Abe,YutakaTKZIM" userId="4ea0f8c6-cb00-4a5a-9642-b208e11f484d" providerId="ADAL" clId="{AC09F81F-B9CD-4A4A-8001-2F97303912A7}" dt="2024-07-16T05:32:44.464" v="1209" actId="20577"/>
          <ac:spMkLst>
            <pc:docMk/>
            <pc:sldMk cId="3931568795" sldId="3078"/>
            <ac:spMk id="8" creationId="{5C3BB4D4-F81C-20CA-97F6-9FA0B56955E9}"/>
          </ac:spMkLst>
        </pc:spChg>
        <pc:spChg chg="add mod">
          <ac:chgData name="Abe,YutakaTKZIM" userId="4ea0f8c6-cb00-4a5a-9642-b208e11f484d" providerId="ADAL" clId="{AC09F81F-B9CD-4A4A-8001-2F97303912A7}" dt="2024-07-17T23:00:11.038" v="3992" actId="1038"/>
          <ac:spMkLst>
            <pc:docMk/>
            <pc:sldMk cId="3931568795" sldId="3078"/>
            <ac:spMk id="9" creationId="{4EFD2038-0577-9F3B-B31D-D4404EE77DBA}"/>
          </ac:spMkLst>
        </pc:spChg>
        <pc:spChg chg="add mod">
          <ac:chgData name="Abe,YutakaTKZIM" userId="4ea0f8c6-cb00-4a5a-9642-b208e11f484d" providerId="ADAL" clId="{AC09F81F-B9CD-4A4A-8001-2F97303912A7}" dt="2024-07-16T06:07:36.039" v="1929" actId="1076"/>
          <ac:spMkLst>
            <pc:docMk/>
            <pc:sldMk cId="3931568795" sldId="3078"/>
            <ac:spMk id="20" creationId="{B3CE49F1-7163-D254-F09F-0D2854165178}"/>
          </ac:spMkLst>
        </pc:spChg>
        <pc:spChg chg="add del mod">
          <ac:chgData name="Abe,YutakaTKZIM" userId="4ea0f8c6-cb00-4a5a-9642-b208e11f484d" providerId="ADAL" clId="{AC09F81F-B9CD-4A4A-8001-2F97303912A7}" dt="2024-07-16T06:06:35.128" v="1917" actId="478"/>
          <ac:spMkLst>
            <pc:docMk/>
            <pc:sldMk cId="3931568795" sldId="3078"/>
            <ac:spMk id="22" creationId="{801A495D-3C6F-0B72-0C72-E50E76CD8C0B}"/>
          </ac:spMkLst>
        </pc:spChg>
        <pc:picChg chg="add mod">
          <ac:chgData name="Abe,YutakaTKZIM" userId="4ea0f8c6-cb00-4a5a-9642-b208e11f484d" providerId="ADAL" clId="{AC09F81F-B9CD-4A4A-8001-2F97303912A7}" dt="2024-07-16T05:44:24.828" v="1351" actId="14100"/>
          <ac:picMkLst>
            <pc:docMk/>
            <pc:sldMk cId="3931568795" sldId="3078"/>
            <ac:picMk id="2" creationId="{69A14421-C5AE-7196-7A41-3C9CFB9A1C40}"/>
          </ac:picMkLst>
        </pc:picChg>
        <pc:picChg chg="del">
          <ac:chgData name="Abe,YutakaTKZIM" userId="4ea0f8c6-cb00-4a5a-9642-b208e11f484d" providerId="ADAL" clId="{AC09F81F-B9CD-4A4A-8001-2F97303912A7}" dt="2024-07-16T05:31:32.480" v="1185" actId="478"/>
          <ac:picMkLst>
            <pc:docMk/>
            <pc:sldMk cId="3931568795" sldId="3078"/>
            <ac:picMk id="11" creationId="{6ABB6701-BFFE-0F24-0EAB-C4C2F2272D70}"/>
          </ac:picMkLst>
        </pc:picChg>
        <pc:picChg chg="add mod">
          <ac:chgData name="Abe,YutakaTKZIM" userId="4ea0f8c6-cb00-4a5a-9642-b208e11f484d" providerId="ADAL" clId="{AC09F81F-B9CD-4A4A-8001-2F97303912A7}" dt="2024-07-16T06:07:38.066" v="1930" actId="1076"/>
          <ac:picMkLst>
            <pc:docMk/>
            <pc:sldMk cId="3931568795" sldId="3078"/>
            <ac:picMk id="23" creationId="{0DDE475C-8049-7C85-5E26-EAD0EB94CEAF}"/>
          </ac:picMkLst>
        </pc:picChg>
        <pc:picChg chg="del">
          <ac:chgData name="Abe,YutakaTKZIM" userId="4ea0f8c6-cb00-4a5a-9642-b208e11f484d" providerId="ADAL" clId="{AC09F81F-B9CD-4A4A-8001-2F97303912A7}" dt="2024-07-16T05:31:30.287" v="1184" actId="478"/>
          <ac:picMkLst>
            <pc:docMk/>
            <pc:sldMk cId="3931568795" sldId="3078"/>
            <ac:picMk id="2050" creationId="{7BBCD2B6-B210-2F6F-119A-B3BC466050F5}"/>
          </ac:picMkLst>
        </pc:picChg>
        <pc:picChg chg="add del mod">
          <ac:chgData name="Abe,YutakaTKZIM" userId="4ea0f8c6-cb00-4a5a-9642-b208e11f484d" providerId="ADAL" clId="{AC09F81F-B9CD-4A4A-8001-2F97303912A7}" dt="2024-07-16T06:06:30.916" v="1916" actId="478"/>
          <ac:picMkLst>
            <pc:docMk/>
            <pc:sldMk cId="3931568795" sldId="3078"/>
            <ac:picMk id="6146" creationId="{D78D5BA6-493B-145D-4206-B1FC7113B679}"/>
          </ac:picMkLst>
        </pc:picChg>
        <pc:picChg chg="add mod">
          <ac:chgData name="Abe,YutakaTKZIM" userId="4ea0f8c6-cb00-4a5a-9642-b208e11f484d" providerId="ADAL" clId="{AC09F81F-B9CD-4A4A-8001-2F97303912A7}" dt="2024-07-16T05:44:26.323" v="1352" actId="1076"/>
          <ac:picMkLst>
            <pc:docMk/>
            <pc:sldMk cId="3931568795" sldId="3078"/>
            <ac:picMk id="6148" creationId="{19171F6D-D1A5-433A-0390-DD0F81AECF33}"/>
          </ac:picMkLst>
        </pc:picChg>
        <pc:cxnChg chg="add mod">
          <ac:chgData name="Abe,YutakaTKZIM" userId="4ea0f8c6-cb00-4a5a-9642-b208e11f484d" providerId="ADAL" clId="{AC09F81F-B9CD-4A4A-8001-2F97303912A7}" dt="2024-07-17T23:00:11.038" v="3992" actId="1038"/>
          <ac:cxnSpMkLst>
            <pc:docMk/>
            <pc:sldMk cId="3931568795" sldId="3078"/>
            <ac:cxnSpMk id="12" creationId="{01896B41-0F4A-999D-71DD-E62B2BB6B081}"/>
          </ac:cxnSpMkLst>
        </pc:cxnChg>
        <pc:cxnChg chg="add mod">
          <ac:chgData name="Abe,YutakaTKZIM" userId="4ea0f8c6-cb00-4a5a-9642-b208e11f484d" providerId="ADAL" clId="{AC09F81F-B9CD-4A4A-8001-2F97303912A7}" dt="2024-07-17T23:00:11.038" v="3992" actId="1038"/>
          <ac:cxnSpMkLst>
            <pc:docMk/>
            <pc:sldMk cId="3931568795" sldId="3078"/>
            <ac:cxnSpMk id="15" creationId="{0CD786D4-FF3B-FC76-446B-731761A3F515}"/>
          </ac:cxnSpMkLst>
        </pc:cxnChg>
        <pc:cxnChg chg="add mod">
          <ac:chgData name="Abe,YutakaTKZIM" userId="4ea0f8c6-cb00-4a5a-9642-b208e11f484d" providerId="ADAL" clId="{AC09F81F-B9CD-4A4A-8001-2F97303912A7}" dt="2024-07-17T23:00:11.038" v="3992" actId="1038"/>
          <ac:cxnSpMkLst>
            <pc:docMk/>
            <pc:sldMk cId="3931568795" sldId="3078"/>
            <ac:cxnSpMk id="17" creationId="{CFC32C00-FEB3-32F0-F270-7CA5C14A3B90}"/>
          </ac:cxnSpMkLst>
        </pc:cxnChg>
      </pc:sldChg>
      <pc:sldChg chg="addSp delSp modSp add mod">
        <pc:chgData name="Abe,YutakaTKZIM" userId="4ea0f8c6-cb00-4a5a-9642-b208e11f484d" providerId="ADAL" clId="{AC09F81F-B9CD-4A4A-8001-2F97303912A7}" dt="2024-07-18T08:13:03.855" v="6211" actId="1076"/>
        <pc:sldMkLst>
          <pc:docMk/>
          <pc:sldMk cId="1531926573" sldId="3079"/>
        </pc:sldMkLst>
        <pc:spChg chg="add mod">
          <ac:chgData name="Abe,YutakaTKZIM" userId="4ea0f8c6-cb00-4a5a-9642-b208e11f484d" providerId="ADAL" clId="{AC09F81F-B9CD-4A4A-8001-2F97303912A7}" dt="2024-07-16T05:58:26.911" v="1697" actId="14100"/>
          <ac:spMkLst>
            <pc:docMk/>
            <pc:sldMk cId="1531926573" sldId="3079"/>
            <ac:spMk id="2" creationId="{74FAA8D6-AA0A-79DF-CD67-7C692CB4862B}"/>
          </ac:spMkLst>
        </pc:spChg>
        <pc:spChg chg="del">
          <ac:chgData name="Abe,YutakaTKZIM" userId="4ea0f8c6-cb00-4a5a-9642-b208e11f484d" providerId="ADAL" clId="{AC09F81F-B9CD-4A4A-8001-2F97303912A7}" dt="2024-07-16T05:51:14.375" v="1422" actId="478"/>
          <ac:spMkLst>
            <pc:docMk/>
            <pc:sldMk cId="1531926573" sldId="3079"/>
            <ac:spMk id="3" creationId="{CD186304-DD8E-05EF-431A-8F8ED9A7F702}"/>
          </ac:spMkLst>
        </pc:spChg>
        <pc:spChg chg="del">
          <ac:chgData name="Abe,YutakaTKZIM" userId="4ea0f8c6-cb00-4a5a-9642-b208e11f484d" providerId="ADAL" clId="{AC09F81F-B9CD-4A4A-8001-2F97303912A7}" dt="2024-07-16T05:51:14.375" v="1422" actId="478"/>
          <ac:spMkLst>
            <pc:docMk/>
            <pc:sldMk cId="1531926573" sldId="3079"/>
            <ac:spMk id="4" creationId="{646D4CC1-89F4-D148-4AB6-9C701EA8FC7C}"/>
          </ac:spMkLst>
        </pc:spChg>
        <pc:spChg chg="del">
          <ac:chgData name="Abe,YutakaTKZIM" userId="4ea0f8c6-cb00-4a5a-9642-b208e11f484d" providerId="ADAL" clId="{AC09F81F-B9CD-4A4A-8001-2F97303912A7}" dt="2024-07-16T05:51:14.375" v="1422" actId="478"/>
          <ac:spMkLst>
            <pc:docMk/>
            <pc:sldMk cId="1531926573" sldId="3079"/>
            <ac:spMk id="5" creationId="{39812F27-50E1-D0C4-FC3B-891997D6B5DB}"/>
          </ac:spMkLst>
        </pc:spChg>
        <pc:spChg chg="add mod">
          <ac:chgData name="Abe,YutakaTKZIM" userId="4ea0f8c6-cb00-4a5a-9642-b208e11f484d" providerId="ADAL" clId="{AC09F81F-B9CD-4A4A-8001-2F97303912A7}" dt="2024-07-18T08:13:03.855" v="6211" actId="1076"/>
          <ac:spMkLst>
            <pc:docMk/>
            <pc:sldMk cId="1531926573" sldId="3079"/>
            <ac:spMk id="6" creationId="{019B7FDB-2F05-4F24-3E6F-E6D29A3B0FF3}"/>
          </ac:spMkLst>
        </pc:spChg>
        <pc:spChg chg="mod">
          <ac:chgData name="Abe,YutakaTKZIM" userId="4ea0f8c6-cb00-4a5a-9642-b208e11f484d" providerId="ADAL" clId="{AC09F81F-B9CD-4A4A-8001-2F97303912A7}" dt="2024-07-16T05:52:34.731" v="1489" actId="20577"/>
          <ac:spMkLst>
            <pc:docMk/>
            <pc:sldMk cId="1531926573" sldId="3079"/>
            <ac:spMk id="8" creationId="{5C3BB4D4-F81C-20CA-97F6-9FA0B56955E9}"/>
          </ac:spMkLst>
        </pc:spChg>
        <pc:spChg chg="add mod">
          <ac:chgData name="Abe,YutakaTKZIM" userId="4ea0f8c6-cb00-4a5a-9642-b208e11f484d" providerId="ADAL" clId="{AC09F81F-B9CD-4A4A-8001-2F97303912A7}" dt="2024-07-16T05:58:21.389" v="1696" actId="1076"/>
          <ac:spMkLst>
            <pc:docMk/>
            <pc:sldMk cId="1531926573" sldId="3079"/>
            <ac:spMk id="10" creationId="{F1E2A7AB-FCC4-38BC-0AEF-4D44F9693DB5}"/>
          </ac:spMkLst>
        </pc:spChg>
        <pc:spChg chg="add mod">
          <ac:chgData name="Abe,YutakaTKZIM" userId="4ea0f8c6-cb00-4a5a-9642-b208e11f484d" providerId="ADAL" clId="{AC09F81F-B9CD-4A4A-8001-2F97303912A7}" dt="2024-07-16T06:00:15.340" v="1792" actId="207"/>
          <ac:spMkLst>
            <pc:docMk/>
            <pc:sldMk cId="1531926573" sldId="3079"/>
            <ac:spMk id="11" creationId="{D293E495-1748-E169-AA1A-C44280532458}"/>
          </ac:spMkLst>
        </pc:spChg>
        <pc:picChg chg="del">
          <ac:chgData name="Abe,YutakaTKZIM" userId="4ea0f8c6-cb00-4a5a-9642-b208e11f484d" providerId="ADAL" clId="{AC09F81F-B9CD-4A4A-8001-2F97303912A7}" dt="2024-07-16T05:51:14.375" v="1422" actId="478"/>
          <ac:picMkLst>
            <pc:docMk/>
            <pc:sldMk cId="1531926573" sldId="3079"/>
            <ac:picMk id="7" creationId="{984270E4-014D-C825-241F-0B9C4835C689}"/>
          </ac:picMkLst>
        </pc:picChg>
        <pc:picChg chg="del">
          <ac:chgData name="Abe,YutakaTKZIM" userId="4ea0f8c6-cb00-4a5a-9642-b208e11f484d" providerId="ADAL" clId="{AC09F81F-B9CD-4A4A-8001-2F97303912A7}" dt="2024-07-16T05:51:14.375" v="1422" actId="478"/>
          <ac:picMkLst>
            <pc:docMk/>
            <pc:sldMk cId="1531926573" sldId="3079"/>
            <ac:picMk id="9" creationId="{6CFA004D-15A9-822F-3856-02E805EC93D8}"/>
          </ac:picMkLst>
        </pc:picChg>
        <pc:picChg chg="del">
          <ac:chgData name="Abe,YutakaTKZIM" userId="4ea0f8c6-cb00-4a5a-9642-b208e11f484d" providerId="ADAL" clId="{AC09F81F-B9CD-4A4A-8001-2F97303912A7}" dt="2024-07-16T05:51:14.375" v="1422" actId="478"/>
          <ac:picMkLst>
            <pc:docMk/>
            <pc:sldMk cId="1531926573" sldId="3079"/>
            <ac:picMk id="1026" creationId="{21DCC982-A11A-3E5B-77D5-C2D1DD8C7963}"/>
          </ac:picMkLst>
        </pc:picChg>
        <pc:picChg chg="del">
          <ac:chgData name="Abe,YutakaTKZIM" userId="4ea0f8c6-cb00-4a5a-9642-b208e11f484d" providerId="ADAL" clId="{AC09F81F-B9CD-4A4A-8001-2F97303912A7}" dt="2024-07-16T05:51:14.375" v="1422" actId="478"/>
          <ac:picMkLst>
            <pc:docMk/>
            <pc:sldMk cId="1531926573" sldId="3079"/>
            <ac:picMk id="1028" creationId="{DDB7992C-EED5-0A7C-7BCC-55792AA186E4}"/>
          </ac:picMkLst>
        </pc:picChg>
        <pc:picChg chg="add del mod">
          <ac:chgData name="Abe,YutakaTKZIM" userId="4ea0f8c6-cb00-4a5a-9642-b208e11f484d" providerId="ADAL" clId="{AC09F81F-B9CD-4A4A-8001-2F97303912A7}" dt="2024-07-16T05:52:10.815" v="1437" actId="14100"/>
          <ac:picMkLst>
            <pc:docMk/>
            <pc:sldMk cId="1531926573" sldId="3079"/>
            <ac:picMk id="7170" creationId="{AF73F827-510E-58B3-8480-E5CCC9C3F14F}"/>
          </ac:picMkLst>
        </pc:picChg>
        <pc:picChg chg="add mod">
          <ac:chgData name="Abe,YutakaTKZIM" userId="4ea0f8c6-cb00-4a5a-9642-b208e11f484d" providerId="ADAL" clId="{AC09F81F-B9CD-4A4A-8001-2F97303912A7}" dt="2024-07-16T05:51:59.327" v="1436" actId="208"/>
          <ac:picMkLst>
            <pc:docMk/>
            <pc:sldMk cId="1531926573" sldId="3079"/>
            <ac:picMk id="7172" creationId="{286D9156-8105-90CF-9D32-39864F1C66AF}"/>
          </ac:picMkLst>
        </pc:picChg>
      </pc:sldChg>
      <pc:sldChg chg="addSp delSp modSp add mod ord">
        <pc:chgData name="Abe,YutakaTKZIM" userId="4ea0f8c6-cb00-4a5a-9642-b208e11f484d" providerId="ADAL" clId="{AC09F81F-B9CD-4A4A-8001-2F97303912A7}" dt="2024-07-18T04:10:28.603" v="5384" actId="1076"/>
        <pc:sldMkLst>
          <pc:docMk/>
          <pc:sldMk cId="1624020464" sldId="3080"/>
        </pc:sldMkLst>
        <pc:spChg chg="del">
          <ac:chgData name="Abe,YutakaTKZIM" userId="4ea0f8c6-cb00-4a5a-9642-b208e11f484d" providerId="ADAL" clId="{AC09F81F-B9CD-4A4A-8001-2F97303912A7}" dt="2024-07-16T05:52:50.599" v="1492" actId="478"/>
          <ac:spMkLst>
            <pc:docMk/>
            <pc:sldMk cId="1624020464" sldId="3080"/>
            <ac:spMk id="4" creationId="{AE618D76-0EE2-689E-3B19-8479D0E44AE3}"/>
          </ac:spMkLst>
        </pc:spChg>
        <pc:spChg chg="mod">
          <ac:chgData name="Abe,YutakaTKZIM" userId="4ea0f8c6-cb00-4a5a-9642-b208e11f484d" providerId="ADAL" clId="{AC09F81F-B9CD-4A4A-8001-2F97303912A7}" dt="2024-07-18T00:08:28.501" v="4057" actId="6549"/>
          <ac:spMkLst>
            <pc:docMk/>
            <pc:sldMk cId="1624020464" sldId="3080"/>
            <ac:spMk id="8" creationId="{5C3BB4D4-F81C-20CA-97F6-9FA0B56955E9}"/>
          </ac:spMkLst>
        </pc:spChg>
        <pc:picChg chg="del">
          <ac:chgData name="Abe,YutakaTKZIM" userId="4ea0f8c6-cb00-4a5a-9642-b208e11f484d" providerId="ADAL" clId="{AC09F81F-B9CD-4A4A-8001-2F97303912A7}" dt="2024-07-16T05:52:47.364" v="1491" actId="478"/>
          <ac:picMkLst>
            <pc:docMk/>
            <pc:sldMk cId="1624020464" sldId="3080"/>
            <ac:picMk id="4098" creationId="{EAA6AB5C-93B6-CE53-53A5-2265ABE960D4}"/>
          </ac:picMkLst>
        </pc:picChg>
        <pc:picChg chg="add mod">
          <ac:chgData name="Abe,YutakaTKZIM" userId="4ea0f8c6-cb00-4a5a-9642-b208e11f484d" providerId="ADAL" clId="{AC09F81F-B9CD-4A4A-8001-2F97303912A7}" dt="2024-07-18T04:10:28.603" v="5384" actId="1076"/>
          <ac:picMkLst>
            <pc:docMk/>
            <pc:sldMk cId="1624020464" sldId="3080"/>
            <ac:picMk id="10242" creationId="{47D2A8B9-8E2A-6C6E-EF5B-7E226E9B24FB}"/>
          </ac:picMkLst>
        </pc:picChg>
      </pc:sldChg>
      <pc:sldChg chg="addSp delSp modSp add mod">
        <pc:chgData name="Abe,YutakaTKZIM" userId="4ea0f8c6-cb00-4a5a-9642-b208e11f484d" providerId="ADAL" clId="{AC09F81F-B9CD-4A4A-8001-2F97303912A7}" dt="2024-07-16T06:32:11.312" v="2530" actId="1076"/>
        <pc:sldMkLst>
          <pc:docMk/>
          <pc:sldMk cId="1541210928" sldId="3081"/>
        </pc:sldMkLst>
        <pc:spChg chg="del">
          <ac:chgData name="Abe,YutakaTKZIM" userId="4ea0f8c6-cb00-4a5a-9642-b208e11f484d" providerId="ADAL" clId="{AC09F81F-B9CD-4A4A-8001-2F97303912A7}" dt="2024-07-16T06:17:11.979" v="2333" actId="478"/>
          <ac:spMkLst>
            <pc:docMk/>
            <pc:sldMk cId="1541210928" sldId="3081"/>
            <ac:spMk id="5" creationId="{2A5D8586-ADDC-D5BD-260C-41EF52C7F14B}"/>
          </ac:spMkLst>
        </pc:spChg>
        <pc:spChg chg="mod">
          <ac:chgData name="Abe,YutakaTKZIM" userId="4ea0f8c6-cb00-4a5a-9642-b208e11f484d" providerId="ADAL" clId="{AC09F81F-B9CD-4A4A-8001-2F97303912A7}" dt="2024-07-16T06:17:25.445" v="2339" actId="1076"/>
          <ac:spMkLst>
            <pc:docMk/>
            <pc:sldMk cId="1541210928" sldId="3081"/>
            <ac:spMk id="7" creationId="{B316CF41-FAC0-07CE-CF91-B8200FDEB23C}"/>
          </ac:spMkLst>
        </pc:spChg>
        <pc:spChg chg="add mod">
          <ac:chgData name="Abe,YutakaTKZIM" userId="4ea0f8c6-cb00-4a5a-9642-b208e11f484d" providerId="ADAL" clId="{AC09F81F-B9CD-4A4A-8001-2F97303912A7}" dt="2024-07-16T06:24:17.377" v="2384" actId="571"/>
          <ac:spMkLst>
            <pc:docMk/>
            <pc:sldMk cId="1541210928" sldId="3081"/>
            <ac:spMk id="15" creationId="{A8F26B08-4334-28F9-82A0-6B720C45D69C}"/>
          </ac:spMkLst>
        </pc:spChg>
        <pc:spChg chg="del">
          <ac:chgData name="Abe,YutakaTKZIM" userId="4ea0f8c6-cb00-4a5a-9642-b208e11f484d" providerId="ADAL" clId="{AC09F81F-B9CD-4A4A-8001-2F97303912A7}" dt="2024-07-16T06:17:11.979" v="2333" actId="478"/>
          <ac:spMkLst>
            <pc:docMk/>
            <pc:sldMk cId="1541210928" sldId="3081"/>
            <ac:spMk id="16" creationId="{42FFE069-DE3D-F707-761F-1F0CC3AE60D1}"/>
          </ac:spMkLst>
        </pc:spChg>
        <pc:spChg chg="mod ord">
          <ac:chgData name="Abe,YutakaTKZIM" userId="4ea0f8c6-cb00-4a5a-9642-b208e11f484d" providerId="ADAL" clId="{AC09F81F-B9CD-4A4A-8001-2F97303912A7}" dt="2024-07-16T06:29:45.118" v="2465" actId="167"/>
          <ac:spMkLst>
            <pc:docMk/>
            <pc:sldMk cId="1541210928" sldId="3081"/>
            <ac:spMk id="17" creationId="{E8D8127E-D7F9-3E5D-6339-7D3713A29557}"/>
          </ac:spMkLst>
        </pc:spChg>
        <pc:spChg chg="mod">
          <ac:chgData name="Abe,YutakaTKZIM" userId="4ea0f8c6-cb00-4a5a-9642-b208e11f484d" providerId="ADAL" clId="{AC09F81F-B9CD-4A4A-8001-2F97303912A7}" dt="2024-07-16T06:27:21.362" v="2441" actId="1076"/>
          <ac:spMkLst>
            <pc:docMk/>
            <pc:sldMk cId="1541210928" sldId="3081"/>
            <ac:spMk id="18" creationId="{E5E67850-242D-C426-8472-D962BD2C529F}"/>
          </ac:spMkLst>
        </pc:spChg>
        <pc:spChg chg="del">
          <ac:chgData name="Abe,YutakaTKZIM" userId="4ea0f8c6-cb00-4a5a-9642-b208e11f484d" providerId="ADAL" clId="{AC09F81F-B9CD-4A4A-8001-2F97303912A7}" dt="2024-07-16T06:17:17.179" v="2335" actId="478"/>
          <ac:spMkLst>
            <pc:docMk/>
            <pc:sldMk cId="1541210928" sldId="3081"/>
            <ac:spMk id="19" creationId="{09820BA9-DB15-F2E3-559C-42FCB021A75C}"/>
          </ac:spMkLst>
        </pc:spChg>
        <pc:spChg chg="add mod">
          <ac:chgData name="Abe,YutakaTKZIM" userId="4ea0f8c6-cb00-4a5a-9642-b208e11f484d" providerId="ADAL" clId="{AC09F81F-B9CD-4A4A-8001-2F97303912A7}" dt="2024-07-16T06:24:55.812" v="2400" actId="571"/>
          <ac:spMkLst>
            <pc:docMk/>
            <pc:sldMk cId="1541210928" sldId="3081"/>
            <ac:spMk id="31" creationId="{E1DEE434-7D3B-C8F3-E76A-AA8301B00562}"/>
          </ac:spMkLst>
        </pc:spChg>
        <pc:spChg chg="add mod">
          <ac:chgData name="Abe,YutakaTKZIM" userId="4ea0f8c6-cb00-4a5a-9642-b208e11f484d" providerId="ADAL" clId="{AC09F81F-B9CD-4A4A-8001-2F97303912A7}" dt="2024-07-16T06:30:03.374" v="2485" actId="404"/>
          <ac:spMkLst>
            <pc:docMk/>
            <pc:sldMk cId="1541210928" sldId="3081"/>
            <ac:spMk id="32" creationId="{A043AB9E-B08B-5CEF-86B0-DBDB22546609}"/>
          </ac:spMkLst>
        </pc:spChg>
        <pc:spChg chg="add mod">
          <ac:chgData name="Abe,YutakaTKZIM" userId="4ea0f8c6-cb00-4a5a-9642-b208e11f484d" providerId="ADAL" clId="{AC09F81F-B9CD-4A4A-8001-2F97303912A7}" dt="2024-07-16T06:30:48.470" v="2504" actId="1076"/>
          <ac:spMkLst>
            <pc:docMk/>
            <pc:sldMk cId="1541210928" sldId="3081"/>
            <ac:spMk id="33" creationId="{6A6C54D8-51B3-0D37-F864-A307A044F845}"/>
          </ac:spMkLst>
        </pc:spChg>
        <pc:spChg chg="add mod">
          <ac:chgData name="Abe,YutakaTKZIM" userId="4ea0f8c6-cb00-4a5a-9642-b208e11f484d" providerId="ADAL" clId="{AC09F81F-B9CD-4A4A-8001-2F97303912A7}" dt="2024-07-16T06:32:11.312" v="2530" actId="1076"/>
          <ac:spMkLst>
            <pc:docMk/>
            <pc:sldMk cId="1541210928" sldId="3081"/>
            <ac:spMk id="34" creationId="{5099F07F-61A2-6C4C-0691-3F4BBE5663B4}"/>
          </ac:spMkLst>
        </pc:spChg>
        <pc:picChg chg="add mod">
          <ac:chgData name="Abe,YutakaTKZIM" userId="4ea0f8c6-cb00-4a5a-9642-b208e11f484d" providerId="ADAL" clId="{AC09F81F-B9CD-4A4A-8001-2F97303912A7}" dt="2024-07-16T06:22:56.428" v="2375" actId="14100"/>
          <ac:picMkLst>
            <pc:docMk/>
            <pc:sldMk cId="1541210928" sldId="3081"/>
            <ac:picMk id="6" creationId="{AEC91F6B-0694-A24A-B9AE-65550A26B6F4}"/>
          </ac:picMkLst>
        </pc:picChg>
        <pc:picChg chg="del">
          <ac:chgData name="Abe,YutakaTKZIM" userId="4ea0f8c6-cb00-4a5a-9642-b208e11f484d" providerId="ADAL" clId="{AC09F81F-B9CD-4A4A-8001-2F97303912A7}" dt="2024-07-16T06:17:16.425" v="2334" actId="478"/>
          <ac:picMkLst>
            <pc:docMk/>
            <pc:sldMk cId="1541210928" sldId="3081"/>
            <ac:picMk id="8" creationId="{C5D73800-C441-DB40-3CC3-5B8AECD5C425}"/>
          </ac:picMkLst>
        </pc:picChg>
        <pc:picChg chg="mod">
          <ac:chgData name="Abe,YutakaTKZIM" userId="4ea0f8c6-cb00-4a5a-9642-b208e11f484d" providerId="ADAL" clId="{AC09F81F-B9CD-4A4A-8001-2F97303912A7}" dt="2024-07-16T06:17:25.445" v="2339" actId="1076"/>
          <ac:picMkLst>
            <pc:docMk/>
            <pc:sldMk cId="1541210928" sldId="3081"/>
            <ac:picMk id="9" creationId="{1422F41B-68D3-A406-10EC-90B637ABBE61}"/>
          </ac:picMkLst>
        </pc:picChg>
        <pc:picChg chg="del">
          <ac:chgData name="Abe,YutakaTKZIM" userId="4ea0f8c6-cb00-4a5a-9642-b208e11f484d" providerId="ADAL" clId="{AC09F81F-B9CD-4A4A-8001-2F97303912A7}" dt="2024-07-16T06:17:18.938" v="2337" actId="478"/>
          <ac:picMkLst>
            <pc:docMk/>
            <pc:sldMk cId="1541210928" sldId="3081"/>
            <ac:picMk id="10" creationId="{49818DE4-0253-C2DE-474B-D5C0AD15B33B}"/>
          </ac:picMkLst>
        </pc:picChg>
        <pc:picChg chg="add mod">
          <ac:chgData name="Abe,YutakaTKZIM" userId="4ea0f8c6-cb00-4a5a-9642-b208e11f484d" providerId="ADAL" clId="{AC09F81F-B9CD-4A4A-8001-2F97303912A7}" dt="2024-07-16T06:24:14.513" v="2383" actId="1076"/>
          <ac:picMkLst>
            <pc:docMk/>
            <pc:sldMk cId="1541210928" sldId="3081"/>
            <ac:picMk id="13" creationId="{A6528EA4-C175-9FBF-4EB5-06CE4D31BDA6}"/>
          </ac:picMkLst>
        </pc:picChg>
        <pc:picChg chg="add del mod">
          <ac:chgData name="Abe,YutakaTKZIM" userId="4ea0f8c6-cb00-4a5a-9642-b208e11f484d" providerId="ADAL" clId="{AC09F81F-B9CD-4A4A-8001-2F97303912A7}" dt="2024-07-16T06:25:23.870" v="2406" actId="478"/>
          <ac:picMkLst>
            <pc:docMk/>
            <pc:sldMk cId="1541210928" sldId="3081"/>
            <ac:picMk id="20" creationId="{87EB68D5-03C7-86BB-AE86-14AD8A6BC1E7}"/>
          </ac:picMkLst>
        </pc:picChg>
        <pc:picChg chg="add mod">
          <ac:chgData name="Abe,YutakaTKZIM" userId="4ea0f8c6-cb00-4a5a-9642-b208e11f484d" providerId="ADAL" clId="{AC09F81F-B9CD-4A4A-8001-2F97303912A7}" dt="2024-07-16T06:24:24.392" v="2387" actId="571"/>
          <ac:picMkLst>
            <pc:docMk/>
            <pc:sldMk cId="1541210928" sldId="3081"/>
            <ac:picMk id="21" creationId="{8B12297E-0180-B1DC-F60B-36D4D34BB4EA}"/>
          </ac:picMkLst>
        </pc:picChg>
        <pc:picChg chg="add mod">
          <ac:chgData name="Abe,YutakaTKZIM" userId="4ea0f8c6-cb00-4a5a-9642-b208e11f484d" providerId="ADAL" clId="{AC09F81F-B9CD-4A4A-8001-2F97303912A7}" dt="2024-07-16T06:25:17.823" v="2403" actId="1076"/>
          <ac:picMkLst>
            <pc:docMk/>
            <pc:sldMk cId="1541210928" sldId="3081"/>
            <ac:picMk id="22" creationId="{E9A1B1FF-78EC-B24B-F7A8-BFEFE17A33D1}"/>
          </ac:picMkLst>
        </pc:picChg>
        <pc:picChg chg="add mod">
          <ac:chgData name="Abe,YutakaTKZIM" userId="4ea0f8c6-cb00-4a5a-9642-b208e11f484d" providerId="ADAL" clId="{AC09F81F-B9CD-4A4A-8001-2F97303912A7}" dt="2024-07-16T06:31:37.033" v="2505" actId="1076"/>
          <ac:picMkLst>
            <pc:docMk/>
            <pc:sldMk cId="1541210928" sldId="3081"/>
            <ac:picMk id="23" creationId="{479D0024-40B7-47BD-E104-E96EA4B65849}"/>
          </ac:picMkLst>
        </pc:picChg>
        <pc:picChg chg="add del mod">
          <ac:chgData name="Abe,YutakaTKZIM" userId="4ea0f8c6-cb00-4a5a-9642-b208e11f484d" providerId="ADAL" clId="{AC09F81F-B9CD-4A4A-8001-2F97303912A7}" dt="2024-07-16T06:25:36.132" v="2408" actId="478"/>
          <ac:picMkLst>
            <pc:docMk/>
            <pc:sldMk cId="1541210928" sldId="3081"/>
            <ac:picMk id="24" creationId="{81E0CEC7-E7EA-0F64-9525-04DF18078EE9}"/>
          </ac:picMkLst>
        </pc:picChg>
        <pc:picChg chg="add del mod">
          <ac:chgData name="Abe,YutakaTKZIM" userId="4ea0f8c6-cb00-4a5a-9642-b208e11f484d" providerId="ADAL" clId="{AC09F81F-B9CD-4A4A-8001-2F97303912A7}" dt="2024-07-16T06:24:51.916" v="2399" actId="478"/>
          <ac:picMkLst>
            <pc:docMk/>
            <pc:sldMk cId="1541210928" sldId="3081"/>
            <ac:picMk id="25" creationId="{E01C2A1D-8FAD-E42A-C084-AED36E90C118}"/>
          </ac:picMkLst>
        </pc:picChg>
        <pc:picChg chg="add del mod">
          <ac:chgData name="Abe,YutakaTKZIM" userId="4ea0f8c6-cb00-4a5a-9642-b208e11f484d" providerId="ADAL" clId="{AC09F81F-B9CD-4A4A-8001-2F97303912A7}" dt="2024-07-16T06:25:38.305" v="2409" actId="478"/>
          <ac:picMkLst>
            <pc:docMk/>
            <pc:sldMk cId="1541210928" sldId="3081"/>
            <ac:picMk id="26" creationId="{44333BE1-CBE9-4A36-B62E-DB20A4F1B3FF}"/>
          </ac:picMkLst>
        </pc:picChg>
        <pc:picChg chg="add del mod">
          <ac:chgData name="Abe,YutakaTKZIM" userId="4ea0f8c6-cb00-4a5a-9642-b208e11f484d" providerId="ADAL" clId="{AC09F81F-B9CD-4A4A-8001-2F97303912A7}" dt="2024-07-16T06:25:28.588" v="2407" actId="478"/>
          <ac:picMkLst>
            <pc:docMk/>
            <pc:sldMk cId="1541210928" sldId="3081"/>
            <ac:picMk id="27" creationId="{CA408043-2A4D-38D2-623D-A20F2F4D06B4}"/>
          </ac:picMkLst>
        </pc:picChg>
        <pc:picChg chg="add del mod">
          <ac:chgData name="Abe,YutakaTKZIM" userId="4ea0f8c6-cb00-4a5a-9642-b208e11f484d" providerId="ADAL" clId="{AC09F81F-B9CD-4A4A-8001-2F97303912A7}" dt="2024-07-16T06:25:14.373" v="2402" actId="478"/>
          <ac:picMkLst>
            <pc:docMk/>
            <pc:sldMk cId="1541210928" sldId="3081"/>
            <ac:picMk id="28" creationId="{6634F11C-9C50-BAB1-8DC6-48A0DF9BFA1F}"/>
          </ac:picMkLst>
        </pc:picChg>
        <pc:picChg chg="add mod">
          <ac:chgData name="Abe,YutakaTKZIM" userId="4ea0f8c6-cb00-4a5a-9642-b208e11f484d" providerId="ADAL" clId="{AC09F81F-B9CD-4A4A-8001-2F97303912A7}" dt="2024-07-16T06:25:19.410" v="2404" actId="1076"/>
          <ac:picMkLst>
            <pc:docMk/>
            <pc:sldMk cId="1541210928" sldId="3081"/>
            <ac:picMk id="29" creationId="{9B597D10-22D9-E029-63DB-6BE1BC544D22}"/>
          </ac:picMkLst>
        </pc:picChg>
        <pc:picChg chg="add del mod">
          <ac:chgData name="Abe,YutakaTKZIM" userId="4ea0f8c6-cb00-4a5a-9642-b208e11f484d" providerId="ADAL" clId="{AC09F81F-B9CD-4A4A-8001-2F97303912A7}" dt="2024-07-16T06:25:21.547" v="2405" actId="478"/>
          <ac:picMkLst>
            <pc:docMk/>
            <pc:sldMk cId="1541210928" sldId="3081"/>
            <ac:picMk id="30" creationId="{2C371AA8-286D-EA16-F2B4-1A0CEBE7586A}"/>
          </ac:picMkLst>
        </pc:picChg>
        <pc:picChg chg="del">
          <ac:chgData name="Abe,YutakaTKZIM" userId="4ea0f8c6-cb00-4a5a-9642-b208e11f484d" providerId="ADAL" clId="{AC09F81F-B9CD-4A4A-8001-2F97303912A7}" dt="2024-07-16T06:17:11.979" v="2333" actId="478"/>
          <ac:picMkLst>
            <pc:docMk/>
            <pc:sldMk cId="1541210928" sldId="3081"/>
            <ac:picMk id="5122" creationId="{024D575B-E977-D364-805E-FD8D7003D14A}"/>
          </ac:picMkLst>
        </pc:picChg>
        <pc:picChg chg="del">
          <ac:chgData name="Abe,YutakaTKZIM" userId="4ea0f8c6-cb00-4a5a-9642-b208e11f484d" providerId="ADAL" clId="{AC09F81F-B9CD-4A4A-8001-2F97303912A7}" dt="2024-07-16T06:17:11.979" v="2333" actId="478"/>
          <ac:picMkLst>
            <pc:docMk/>
            <pc:sldMk cId="1541210928" sldId="3081"/>
            <ac:picMk id="5124" creationId="{F1F3C2C6-3C7B-C164-B342-643952735F8D}"/>
          </ac:picMkLst>
        </pc:picChg>
        <pc:picChg chg="del">
          <ac:chgData name="Abe,YutakaTKZIM" userId="4ea0f8c6-cb00-4a5a-9642-b208e11f484d" providerId="ADAL" clId="{AC09F81F-B9CD-4A4A-8001-2F97303912A7}" dt="2024-07-16T06:17:18.296" v="2336" actId="478"/>
          <ac:picMkLst>
            <pc:docMk/>
            <pc:sldMk cId="1541210928" sldId="3081"/>
            <ac:picMk id="5126" creationId="{166D398B-3CBF-F83E-C5A6-5FD9421311CF}"/>
          </ac:picMkLst>
        </pc:picChg>
        <pc:picChg chg="add del mod">
          <ac:chgData name="Abe,YutakaTKZIM" userId="4ea0f8c6-cb00-4a5a-9642-b208e11f484d" providerId="ADAL" clId="{AC09F81F-B9CD-4A4A-8001-2F97303912A7}" dt="2024-07-16T06:21:44.345" v="2349" actId="21"/>
          <ac:picMkLst>
            <pc:docMk/>
            <pc:sldMk cId="1541210928" sldId="3081"/>
            <ac:picMk id="8194" creationId="{D6039DC7-5512-0E43-615A-E92F4B3027E7}"/>
          </ac:picMkLst>
        </pc:picChg>
        <pc:picChg chg="add mod">
          <ac:chgData name="Abe,YutakaTKZIM" userId="4ea0f8c6-cb00-4a5a-9642-b208e11f484d" providerId="ADAL" clId="{AC09F81F-B9CD-4A4A-8001-2F97303912A7}" dt="2024-07-16T06:24:59.082" v="2401" actId="1076"/>
          <ac:picMkLst>
            <pc:docMk/>
            <pc:sldMk cId="1541210928" sldId="3081"/>
            <ac:picMk id="8196" creationId="{B82060EB-827B-98DA-A205-A049C683C144}"/>
          </ac:picMkLst>
        </pc:picChg>
        <pc:picChg chg="add del mod">
          <ac:chgData name="Abe,YutakaTKZIM" userId="4ea0f8c6-cb00-4a5a-9642-b208e11f484d" providerId="ADAL" clId="{AC09F81F-B9CD-4A4A-8001-2F97303912A7}" dt="2024-07-16T06:21:40.303" v="2348" actId="478"/>
          <ac:picMkLst>
            <pc:docMk/>
            <pc:sldMk cId="1541210928" sldId="3081"/>
            <ac:picMk id="8198" creationId="{7431FF04-2AFA-B897-CC15-EAA4EAF1EC48}"/>
          </ac:picMkLst>
        </pc:picChg>
        <pc:cxnChg chg="del mod">
          <ac:chgData name="Abe,YutakaTKZIM" userId="4ea0f8c6-cb00-4a5a-9642-b208e11f484d" providerId="ADAL" clId="{AC09F81F-B9CD-4A4A-8001-2F97303912A7}" dt="2024-07-16T06:17:09.591" v="2332" actId="478"/>
          <ac:cxnSpMkLst>
            <pc:docMk/>
            <pc:sldMk cId="1541210928" sldId="3081"/>
            <ac:cxnSpMk id="12" creationId="{D4578E55-47AE-4269-849A-C5A1DD1A0119}"/>
          </ac:cxnSpMkLst>
        </pc:cxnChg>
        <pc:cxnChg chg="del">
          <ac:chgData name="Abe,YutakaTKZIM" userId="4ea0f8c6-cb00-4a5a-9642-b208e11f484d" providerId="ADAL" clId="{AC09F81F-B9CD-4A4A-8001-2F97303912A7}" dt="2024-07-16T06:17:11.979" v="2333" actId="478"/>
          <ac:cxnSpMkLst>
            <pc:docMk/>
            <pc:sldMk cId="1541210928" sldId="3081"/>
            <ac:cxnSpMk id="14" creationId="{D40402B9-67C8-3F7C-ED20-72B9106525DF}"/>
          </ac:cxnSpMkLst>
        </pc:cxnChg>
      </pc:sldChg>
      <pc:sldChg chg="modSp add mod ord">
        <pc:chgData name="Abe,YutakaTKZIM" userId="4ea0f8c6-cb00-4a5a-9642-b208e11f484d" providerId="ADAL" clId="{AC09F81F-B9CD-4A4A-8001-2F97303912A7}" dt="2024-07-18T01:22:51.273" v="4681"/>
        <pc:sldMkLst>
          <pc:docMk/>
          <pc:sldMk cId="498111391" sldId="3082"/>
        </pc:sldMkLst>
        <pc:picChg chg="mod ord">
          <ac:chgData name="Abe,YutakaTKZIM" userId="4ea0f8c6-cb00-4a5a-9642-b208e11f484d" providerId="ADAL" clId="{AC09F81F-B9CD-4A4A-8001-2F97303912A7}" dt="2024-07-18T00:26:56.040" v="4526" actId="167"/>
          <ac:picMkLst>
            <pc:docMk/>
            <pc:sldMk cId="498111391" sldId="3082"/>
            <ac:picMk id="3" creationId="{B4072C9A-D2CE-CE4D-16B3-525220ACFABC}"/>
          </ac:picMkLst>
        </pc:picChg>
      </pc:sldChg>
      <pc:sldChg chg="add">
        <pc:chgData name="Abe,YutakaTKZIM" userId="4ea0f8c6-cb00-4a5a-9642-b208e11f484d" providerId="ADAL" clId="{AC09F81F-B9CD-4A4A-8001-2F97303912A7}" dt="2024-07-18T00:08:09.453" v="4048" actId="2890"/>
        <pc:sldMkLst>
          <pc:docMk/>
          <pc:sldMk cId="2995333931" sldId="3083"/>
        </pc:sldMkLst>
      </pc:sldChg>
      <pc:sldChg chg="addSp delSp modSp add mod">
        <pc:chgData name="Abe,YutakaTKZIM" userId="4ea0f8c6-cb00-4a5a-9642-b208e11f484d" providerId="ADAL" clId="{AC09F81F-B9CD-4A4A-8001-2F97303912A7}" dt="2024-07-18T06:04:42.551" v="5458" actId="404"/>
        <pc:sldMkLst>
          <pc:docMk/>
          <pc:sldMk cId="3387560397" sldId="3084"/>
        </pc:sldMkLst>
        <pc:spChg chg="add del mod">
          <ac:chgData name="Abe,YutakaTKZIM" userId="4ea0f8c6-cb00-4a5a-9642-b208e11f484d" providerId="ADAL" clId="{AC09F81F-B9CD-4A4A-8001-2F97303912A7}" dt="2024-07-18T00:35:56.938" v="4532" actId="478"/>
          <ac:spMkLst>
            <pc:docMk/>
            <pc:sldMk cId="3387560397" sldId="3084"/>
            <ac:spMk id="2" creationId="{6111A6EC-4715-BA3E-EC2E-CDFD84AF4853}"/>
          </ac:spMkLst>
        </pc:spChg>
        <pc:spChg chg="add mod">
          <ac:chgData name="Abe,YutakaTKZIM" userId="4ea0f8c6-cb00-4a5a-9642-b208e11f484d" providerId="ADAL" clId="{AC09F81F-B9CD-4A4A-8001-2F97303912A7}" dt="2024-07-18T06:04:42.551" v="5458" actId="404"/>
          <ac:spMkLst>
            <pc:docMk/>
            <pc:sldMk cId="3387560397" sldId="3084"/>
            <ac:spMk id="3" creationId="{1B7F6EB7-5395-61C6-6B6B-6CE61AD69768}"/>
          </ac:spMkLst>
        </pc:spChg>
        <pc:spChg chg="add mod">
          <ac:chgData name="Abe,YutakaTKZIM" userId="4ea0f8c6-cb00-4a5a-9642-b208e11f484d" providerId="ADAL" clId="{AC09F81F-B9CD-4A4A-8001-2F97303912A7}" dt="2024-07-18T04:45:28.290" v="5449" actId="207"/>
          <ac:spMkLst>
            <pc:docMk/>
            <pc:sldMk cId="3387560397" sldId="3084"/>
            <ac:spMk id="4" creationId="{FDD94F11-6957-A2B0-8790-7636059A6D44}"/>
          </ac:spMkLst>
        </pc:spChg>
        <pc:spChg chg="add mod">
          <ac:chgData name="Abe,YutakaTKZIM" userId="4ea0f8c6-cb00-4a5a-9642-b208e11f484d" providerId="ADAL" clId="{AC09F81F-B9CD-4A4A-8001-2F97303912A7}" dt="2024-07-18T00:42:57.069" v="4612" actId="1076"/>
          <ac:spMkLst>
            <pc:docMk/>
            <pc:sldMk cId="3387560397" sldId="3084"/>
            <ac:spMk id="6" creationId="{AE42A8FC-6ECC-5564-B1E0-7E74B9468F76}"/>
          </ac:spMkLst>
        </pc:spChg>
        <pc:spChg chg="mod">
          <ac:chgData name="Abe,YutakaTKZIM" userId="4ea0f8c6-cb00-4a5a-9642-b208e11f484d" providerId="ADAL" clId="{AC09F81F-B9CD-4A4A-8001-2F97303912A7}" dt="2024-07-18T04:08:25.115" v="5376" actId="20577"/>
          <ac:spMkLst>
            <pc:docMk/>
            <pc:sldMk cId="3387560397" sldId="3084"/>
            <ac:spMk id="8" creationId="{5C3BB4D4-F81C-20CA-97F6-9FA0B56955E9}"/>
          </ac:spMkLst>
        </pc:spChg>
        <pc:picChg chg="del">
          <ac:chgData name="Abe,YutakaTKZIM" userId="4ea0f8c6-cb00-4a5a-9642-b208e11f484d" providerId="ADAL" clId="{AC09F81F-B9CD-4A4A-8001-2F97303912A7}" dt="2024-07-18T00:10:39.031" v="4059" actId="478"/>
          <ac:picMkLst>
            <pc:docMk/>
            <pc:sldMk cId="3387560397" sldId="3084"/>
            <ac:picMk id="10242" creationId="{47D2A8B9-8E2A-6C6E-EF5B-7E226E9B24FB}"/>
          </ac:picMkLst>
        </pc:picChg>
        <pc:picChg chg="add del mod">
          <ac:chgData name="Abe,YutakaTKZIM" userId="4ea0f8c6-cb00-4a5a-9642-b208e11f484d" providerId="ADAL" clId="{AC09F81F-B9CD-4A4A-8001-2F97303912A7}" dt="2024-07-18T00:35:42.102" v="4528" actId="478"/>
          <ac:picMkLst>
            <pc:docMk/>
            <pc:sldMk cId="3387560397" sldId="3084"/>
            <ac:picMk id="11266" creationId="{26156BBC-46E9-C17D-BD3B-86D3AD9C7D0D}"/>
          </ac:picMkLst>
        </pc:picChg>
      </pc:sldChg>
      <pc:sldChg chg="addSp delSp modSp add mod ord">
        <pc:chgData name="Abe,YutakaTKZIM" userId="4ea0f8c6-cb00-4a5a-9642-b208e11f484d" providerId="ADAL" clId="{AC09F81F-B9CD-4A4A-8001-2F97303912A7}" dt="2024-07-18T04:08:41.150" v="5378"/>
        <pc:sldMkLst>
          <pc:docMk/>
          <pc:sldMk cId="2912127118" sldId="3085"/>
        </pc:sldMkLst>
        <pc:spChg chg="mod">
          <ac:chgData name="Abe,YutakaTKZIM" userId="4ea0f8c6-cb00-4a5a-9642-b208e11f484d" providerId="ADAL" clId="{AC09F81F-B9CD-4A4A-8001-2F97303912A7}" dt="2024-07-18T01:19:34.303" v="4679" actId="20577"/>
          <ac:spMkLst>
            <pc:docMk/>
            <pc:sldMk cId="2912127118" sldId="3085"/>
            <ac:spMk id="8" creationId="{5C3BB4D4-F81C-20CA-97F6-9FA0B56955E9}"/>
          </ac:spMkLst>
        </pc:spChg>
        <pc:picChg chg="add mod">
          <ac:chgData name="Abe,YutakaTKZIM" userId="4ea0f8c6-cb00-4a5a-9642-b208e11f484d" providerId="ADAL" clId="{AC09F81F-B9CD-4A4A-8001-2F97303912A7}" dt="2024-07-18T01:56:19.854" v="5298" actId="1076"/>
          <ac:picMkLst>
            <pc:docMk/>
            <pc:sldMk cId="2912127118" sldId="3085"/>
            <ac:picMk id="2" creationId="{ABEB06B9-1C19-BFC0-5090-34E7E7B5C730}"/>
          </ac:picMkLst>
        </pc:picChg>
        <pc:picChg chg="add mod">
          <ac:chgData name="Abe,YutakaTKZIM" userId="4ea0f8c6-cb00-4a5a-9642-b208e11f484d" providerId="ADAL" clId="{AC09F81F-B9CD-4A4A-8001-2F97303912A7}" dt="2024-07-18T04:04:36.632" v="5312" actId="14100"/>
          <ac:picMkLst>
            <pc:docMk/>
            <pc:sldMk cId="2912127118" sldId="3085"/>
            <ac:picMk id="3" creationId="{DB5132C3-0EE6-2EC4-63D9-2CCC453B2975}"/>
          </ac:picMkLst>
        </pc:picChg>
        <pc:picChg chg="del">
          <ac:chgData name="Abe,YutakaTKZIM" userId="4ea0f8c6-cb00-4a5a-9642-b208e11f484d" providerId="ADAL" clId="{AC09F81F-B9CD-4A4A-8001-2F97303912A7}" dt="2024-07-18T00:47:17.816" v="4616" actId="478"/>
          <ac:picMkLst>
            <pc:docMk/>
            <pc:sldMk cId="2912127118" sldId="3085"/>
            <ac:picMk id="10242" creationId="{47D2A8B9-8E2A-6C6E-EF5B-7E226E9B24FB}"/>
          </ac:picMkLst>
        </pc:picChg>
      </pc:sldChg>
      <pc:sldChg chg="delSp add mod">
        <pc:chgData name="Abe,YutakaTKZIM" userId="4ea0f8c6-cb00-4a5a-9642-b208e11f484d" providerId="ADAL" clId="{AC09F81F-B9CD-4A4A-8001-2F97303912A7}" dt="2024-07-18T01:14:06.702" v="4637" actId="478"/>
        <pc:sldMkLst>
          <pc:docMk/>
          <pc:sldMk cId="792121004" sldId="3086"/>
        </pc:sldMkLst>
        <pc:spChg chg="del">
          <ac:chgData name="Abe,YutakaTKZIM" userId="4ea0f8c6-cb00-4a5a-9642-b208e11f484d" providerId="ADAL" clId="{AC09F81F-B9CD-4A4A-8001-2F97303912A7}" dt="2024-07-18T01:14:06.702" v="4637" actId="478"/>
          <ac:spMkLst>
            <pc:docMk/>
            <pc:sldMk cId="792121004" sldId="3086"/>
            <ac:spMk id="4" creationId="{285CDDD3-B254-5E6B-CCCA-0E2B68D18203}"/>
          </ac:spMkLst>
        </pc:spChg>
        <pc:spChg chg="del">
          <ac:chgData name="Abe,YutakaTKZIM" userId="4ea0f8c6-cb00-4a5a-9642-b208e11f484d" providerId="ADAL" clId="{AC09F81F-B9CD-4A4A-8001-2F97303912A7}" dt="2024-07-18T01:14:05.603" v="4636" actId="478"/>
          <ac:spMkLst>
            <pc:docMk/>
            <pc:sldMk cId="792121004" sldId="3086"/>
            <ac:spMk id="5" creationId="{F0D3847F-BBD9-1F3B-7E05-7113CC133B84}"/>
          </ac:spMkLst>
        </pc:spChg>
        <pc:picChg chg="del">
          <ac:chgData name="Abe,YutakaTKZIM" userId="4ea0f8c6-cb00-4a5a-9642-b208e11f484d" providerId="ADAL" clId="{AC09F81F-B9CD-4A4A-8001-2F97303912A7}" dt="2024-07-18T01:14:03.797" v="4635" actId="478"/>
          <ac:picMkLst>
            <pc:docMk/>
            <pc:sldMk cId="792121004" sldId="3086"/>
            <ac:picMk id="3" creationId="{FD5C1982-8C80-46C7-B2B6-345220C8F0A7}"/>
          </ac:picMkLst>
        </pc:picChg>
      </pc:sldChg>
      <pc:sldChg chg="addSp delSp modSp add mod">
        <pc:chgData name="Abe,YutakaTKZIM" userId="4ea0f8c6-cb00-4a5a-9642-b208e11f484d" providerId="ADAL" clId="{AC09F81F-B9CD-4A4A-8001-2F97303912A7}" dt="2024-07-18T06:19:59.854" v="5686" actId="1076"/>
        <pc:sldMkLst>
          <pc:docMk/>
          <pc:sldMk cId="2871229813" sldId="3226"/>
        </pc:sldMkLst>
        <pc:spChg chg="del mod">
          <ac:chgData name="Abe,YutakaTKZIM" userId="4ea0f8c6-cb00-4a5a-9642-b208e11f484d" providerId="ADAL" clId="{AC09F81F-B9CD-4A4A-8001-2F97303912A7}" dt="2024-07-18T01:24:38.162" v="4801" actId="478"/>
          <ac:spMkLst>
            <pc:docMk/>
            <pc:sldMk cId="2871229813" sldId="3226"/>
            <ac:spMk id="2" creationId="{C5923946-C3F2-AEC0-C8E0-6C72E31A6CA6}"/>
          </ac:spMkLst>
        </pc:spChg>
        <pc:spChg chg="add mod">
          <ac:chgData name="Abe,YutakaTKZIM" userId="4ea0f8c6-cb00-4a5a-9642-b208e11f484d" providerId="ADAL" clId="{AC09F81F-B9CD-4A4A-8001-2F97303912A7}" dt="2024-07-18T01:24:33.547" v="4800" actId="20577"/>
          <ac:spMkLst>
            <pc:docMk/>
            <pc:sldMk cId="2871229813" sldId="3226"/>
            <ac:spMk id="4" creationId="{70460AB0-AA2B-3074-60EE-02262E8665CF}"/>
          </ac:spMkLst>
        </pc:spChg>
        <pc:picChg chg="add del mod">
          <ac:chgData name="Abe,YutakaTKZIM" userId="4ea0f8c6-cb00-4a5a-9642-b208e11f484d" providerId="ADAL" clId="{AC09F81F-B9CD-4A4A-8001-2F97303912A7}" dt="2024-07-18T06:19:54.882" v="5685" actId="478"/>
          <ac:picMkLst>
            <pc:docMk/>
            <pc:sldMk cId="2871229813" sldId="3226"/>
            <ac:picMk id="9" creationId="{5D5A0497-3A26-F7AC-DA88-C04380B0FDF6}"/>
          </ac:picMkLst>
        </pc:picChg>
        <pc:picChg chg="add mod">
          <ac:chgData name="Abe,YutakaTKZIM" userId="4ea0f8c6-cb00-4a5a-9642-b208e11f484d" providerId="ADAL" clId="{AC09F81F-B9CD-4A4A-8001-2F97303912A7}" dt="2024-07-18T06:19:59.854" v="5686" actId="1076"/>
          <ac:picMkLst>
            <pc:docMk/>
            <pc:sldMk cId="2871229813" sldId="3226"/>
            <ac:picMk id="2050" creationId="{FEEAC725-1A94-2597-57CF-BCF43B508328}"/>
          </ac:picMkLst>
        </pc:picChg>
      </pc:sldChg>
      <pc:sldChg chg="addSp delSp modSp add mod">
        <pc:chgData name="Abe,YutakaTKZIM" userId="4ea0f8c6-cb00-4a5a-9642-b208e11f484d" providerId="ADAL" clId="{AC09F81F-B9CD-4A4A-8001-2F97303912A7}" dt="2024-07-18T07:02:30.247" v="5756" actId="1076"/>
        <pc:sldMkLst>
          <pc:docMk/>
          <pc:sldMk cId="476922177" sldId="3227"/>
        </pc:sldMkLst>
        <pc:spChg chg="mod">
          <ac:chgData name="Abe,YutakaTKZIM" userId="4ea0f8c6-cb00-4a5a-9642-b208e11f484d" providerId="ADAL" clId="{AC09F81F-B9CD-4A4A-8001-2F97303912A7}" dt="2024-07-18T07:02:06.930" v="5755" actId="6549"/>
          <ac:spMkLst>
            <pc:docMk/>
            <pc:sldMk cId="476922177" sldId="3227"/>
            <ac:spMk id="8" creationId="{5C3BB4D4-F81C-20CA-97F6-9FA0B56955E9}"/>
          </ac:spMkLst>
        </pc:spChg>
        <pc:picChg chg="del">
          <ac:chgData name="Abe,YutakaTKZIM" userId="4ea0f8c6-cb00-4a5a-9642-b208e11f484d" providerId="ADAL" clId="{AC09F81F-B9CD-4A4A-8001-2F97303912A7}" dt="2024-07-18T06:48:01.571" v="5714" actId="478"/>
          <ac:picMkLst>
            <pc:docMk/>
            <pc:sldMk cId="476922177" sldId="3227"/>
            <ac:picMk id="2" creationId="{ABEB06B9-1C19-BFC0-5090-34E7E7B5C730}"/>
          </ac:picMkLst>
        </pc:picChg>
        <pc:picChg chg="del">
          <ac:chgData name="Abe,YutakaTKZIM" userId="4ea0f8c6-cb00-4a5a-9642-b208e11f484d" providerId="ADAL" clId="{AC09F81F-B9CD-4A4A-8001-2F97303912A7}" dt="2024-07-18T06:48:00.708" v="5713" actId="478"/>
          <ac:picMkLst>
            <pc:docMk/>
            <pc:sldMk cId="476922177" sldId="3227"/>
            <ac:picMk id="3" creationId="{DB5132C3-0EE6-2EC4-63D9-2CCC453B2975}"/>
          </ac:picMkLst>
        </pc:picChg>
        <pc:picChg chg="add mod">
          <ac:chgData name="Abe,YutakaTKZIM" userId="4ea0f8c6-cb00-4a5a-9642-b208e11f484d" providerId="ADAL" clId="{AC09F81F-B9CD-4A4A-8001-2F97303912A7}" dt="2024-07-18T07:02:30.247" v="5756" actId="1076"/>
          <ac:picMkLst>
            <pc:docMk/>
            <pc:sldMk cId="476922177" sldId="3227"/>
            <ac:picMk id="3074" creationId="{F9A0F279-5686-04B1-535C-0CF206CDE52B}"/>
          </ac:picMkLst>
        </pc:picChg>
      </pc:sldChg>
      <pc:sldChg chg="addSp delSp modSp add mod">
        <pc:chgData name="Abe,YutakaTKZIM" userId="4ea0f8c6-cb00-4a5a-9642-b208e11f484d" providerId="ADAL" clId="{AC09F81F-B9CD-4A4A-8001-2F97303912A7}" dt="2024-07-18T07:10:52.649" v="5969" actId="113"/>
        <pc:sldMkLst>
          <pc:docMk/>
          <pc:sldMk cId="3049605693" sldId="3228"/>
        </pc:sldMkLst>
        <pc:spChg chg="del">
          <ac:chgData name="Abe,YutakaTKZIM" userId="4ea0f8c6-cb00-4a5a-9642-b208e11f484d" providerId="ADAL" clId="{AC09F81F-B9CD-4A4A-8001-2F97303912A7}" dt="2024-07-18T07:06:58.278" v="5776" actId="478"/>
          <ac:spMkLst>
            <pc:docMk/>
            <pc:sldMk cId="3049605693" sldId="3228"/>
            <ac:spMk id="3" creationId="{9F40CB0E-A967-36AB-4900-0E108B9233AE}"/>
          </ac:spMkLst>
        </pc:spChg>
        <pc:spChg chg="del">
          <ac:chgData name="Abe,YutakaTKZIM" userId="4ea0f8c6-cb00-4a5a-9642-b208e11f484d" providerId="ADAL" clId="{AC09F81F-B9CD-4A4A-8001-2F97303912A7}" dt="2024-07-18T07:06:59.476" v="5777" actId="478"/>
          <ac:spMkLst>
            <pc:docMk/>
            <pc:sldMk cId="3049605693" sldId="3228"/>
            <ac:spMk id="4" creationId="{AE618D76-0EE2-689E-3B19-8479D0E44AE3}"/>
          </ac:spMkLst>
        </pc:spChg>
        <pc:spChg chg="mod">
          <ac:chgData name="Abe,YutakaTKZIM" userId="4ea0f8c6-cb00-4a5a-9642-b208e11f484d" providerId="ADAL" clId="{AC09F81F-B9CD-4A4A-8001-2F97303912A7}" dt="2024-07-18T07:08:27.477" v="5958" actId="20577"/>
          <ac:spMkLst>
            <pc:docMk/>
            <pc:sldMk cId="3049605693" sldId="3228"/>
            <ac:spMk id="8" creationId="{5C3BB4D4-F81C-20CA-97F6-9FA0B56955E9}"/>
          </ac:spMkLst>
        </pc:spChg>
        <pc:spChg chg="add mod">
          <ac:chgData name="Abe,YutakaTKZIM" userId="4ea0f8c6-cb00-4a5a-9642-b208e11f484d" providerId="ADAL" clId="{AC09F81F-B9CD-4A4A-8001-2F97303912A7}" dt="2024-07-18T07:10:52.649" v="5969" actId="113"/>
          <ac:spMkLst>
            <pc:docMk/>
            <pc:sldMk cId="3049605693" sldId="3228"/>
            <ac:spMk id="10" creationId="{FC3EFE71-7801-28C0-CEBE-E4DF193660AD}"/>
          </ac:spMkLst>
        </pc:spChg>
        <pc:picChg chg="add mod ord">
          <ac:chgData name="Abe,YutakaTKZIM" userId="4ea0f8c6-cb00-4a5a-9642-b208e11f484d" providerId="ADAL" clId="{AC09F81F-B9CD-4A4A-8001-2F97303912A7}" dt="2024-07-18T07:07:06.981" v="5782" actId="1076"/>
          <ac:picMkLst>
            <pc:docMk/>
            <pc:sldMk cId="3049605693" sldId="3228"/>
            <ac:picMk id="5" creationId="{8AAAF3EC-B00C-9D65-4110-8F05A878709D}"/>
          </ac:picMkLst>
        </pc:picChg>
        <pc:picChg chg="add mod">
          <ac:chgData name="Abe,YutakaTKZIM" userId="4ea0f8c6-cb00-4a5a-9642-b208e11f484d" providerId="ADAL" clId="{AC09F81F-B9CD-4A4A-8001-2F97303912A7}" dt="2024-07-18T07:07:24.994" v="5787" actId="1076"/>
          <ac:picMkLst>
            <pc:docMk/>
            <pc:sldMk cId="3049605693" sldId="3228"/>
            <ac:picMk id="7" creationId="{B1039AA2-8C4E-C9B2-DEA2-5BA53F18941E}"/>
          </ac:picMkLst>
        </pc:picChg>
        <pc:picChg chg="del">
          <ac:chgData name="Abe,YutakaTKZIM" userId="4ea0f8c6-cb00-4a5a-9642-b208e11f484d" providerId="ADAL" clId="{AC09F81F-B9CD-4A4A-8001-2F97303912A7}" dt="2024-07-18T07:06:56.798" v="5775" actId="478"/>
          <ac:picMkLst>
            <pc:docMk/>
            <pc:sldMk cId="3049605693" sldId="3228"/>
            <ac:picMk id="4098" creationId="{EAA6AB5C-93B6-CE53-53A5-2265ABE960D4}"/>
          </ac:picMkLst>
        </pc:picChg>
      </pc:sldChg>
      <pc:sldChg chg="addSp delSp modSp add mod">
        <pc:chgData name="Abe,YutakaTKZIM" userId="4ea0f8c6-cb00-4a5a-9642-b208e11f484d" providerId="ADAL" clId="{AC09F81F-B9CD-4A4A-8001-2F97303912A7}" dt="2024-07-18T07:15:25.386" v="5988" actId="1076"/>
        <pc:sldMkLst>
          <pc:docMk/>
          <pc:sldMk cId="2505741266" sldId="3229"/>
        </pc:sldMkLst>
        <pc:spChg chg="add mod">
          <ac:chgData name="Abe,YutakaTKZIM" userId="4ea0f8c6-cb00-4a5a-9642-b208e11f484d" providerId="ADAL" clId="{AC09F81F-B9CD-4A4A-8001-2F97303912A7}" dt="2024-07-18T07:15:25.386" v="5988" actId="1076"/>
          <ac:spMkLst>
            <pc:docMk/>
            <pc:sldMk cId="2505741266" sldId="3229"/>
            <ac:spMk id="5" creationId="{EE4672A6-216B-427B-772F-9806C2E71149}"/>
          </ac:spMkLst>
        </pc:spChg>
        <pc:spChg chg="del">
          <ac:chgData name="Abe,YutakaTKZIM" userId="4ea0f8c6-cb00-4a5a-9642-b208e11f484d" providerId="ADAL" clId="{AC09F81F-B9CD-4A4A-8001-2F97303912A7}" dt="2024-07-18T07:13:26.682" v="5971" actId="478"/>
          <ac:spMkLst>
            <pc:docMk/>
            <pc:sldMk cId="2505741266" sldId="3229"/>
            <ac:spMk id="6" creationId="{E5F51051-B998-5018-0D6B-5BD693D0940E}"/>
          </ac:spMkLst>
        </pc:spChg>
        <pc:spChg chg="del">
          <ac:chgData name="Abe,YutakaTKZIM" userId="4ea0f8c6-cb00-4a5a-9642-b208e11f484d" providerId="ADAL" clId="{AC09F81F-B9CD-4A4A-8001-2F97303912A7}" dt="2024-07-18T07:13:26.682" v="5971" actId="478"/>
          <ac:spMkLst>
            <pc:docMk/>
            <pc:sldMk cId="2505741266" sldId="3229"/>
            <ac:spMk id="10" creationId="{978C7BDB-67E5-9E75-EDC2-01BD62169B2F}"/>
          </ac:spMkLst>
        </pc:spChg>
        <pc:picChg chg="del">
          <ac:chgData name="Abe,YutakaTKZIM" userId="4ea0f8c6-cb00-4a5a-9642-b208e11f484d" providerId="ADAL" clId="{AC09F81F-B9CD-4A4A-8001-2F97303912A7}" dt="2024-07-18T07:13:26.682" v="5971" actId="478"/>
          <ac:picMkLst>
            <pc:docMk/>
            <pc:sldMk cId="2505741266" sldId="3229"/>
            <ac:picMk id="4" creationId="{7232773A-31E9-2C48-3AE7-A151B51D5C22}"/>
          </ac:picMkLst>
        </pc:picChg>
        <pc:picChg chg="del">
          <ac:chgData name="Abe,YutakaTKZIM" userId="4ea0f8c6-cb00-4a5a-9642-b208e11f484d" providerId="ADAL" clId="{AC09F81F-B9CD-4A4A-8001-2F97303912A7}" dt="2024-07-18T07:13:26.682" v="5971" actId="478"/>
          <ac:picMkLst>
            <pc:docMk/>
            <pc:sldMk cId="2505741266" sldId="3229"/>
            <ac:picMk id="8" creationId="{5D71AA02-C873-099F-A09D-FA661E7524BF}"/>
          </ac:picMkLst>
        </pc:picChg>
      </pc:sldChg>
      <pc:sldChg chg="addSp delSp modSp add mod">
        <pc:chgData name="Abe,YutakaTKZIM" userId="4ea0f8c6-cb00-4a5a-9642-b208e11f484d" providerId="ADAL" clId="{AC09F81F-B9CD-4A4A-8001-2F97303912A7}" dt="2024-07-18T07:21:45.870" v="6145" actId="122"/>
        <pc:sldMkLst>
          <pc:docMk/>
          <pc:sldMk cId="1422836739" sldId="3230"/>
        </pc:sldMkLst>
        <pc:spChg chg="add mod">
          <ac:chgData name="Abe,YutakaTKZIM" userId="4ea0f8c6-cb00-4a5a-9642-b208e11f484d" providerId="ADAL" clId="{AC09F81F-B9CD-4A4A-8001-2F97303912A7}" dt="2024-07-18T07:16:32.575" v="6004" actId="1076"/>
          <ac:spMkLst>
            <pc:docMk/>
            <pc:sldMk cId="1422836739" sldId="3230"/>
            <ac:spMk id="3" creationId="{444E0654-BFB9-4AE6-203D-77DF31684E2C}"/>
          </ac:spMkLst>
        </pc:spChg>
        <pc:spChg chg="add mod">
          <ac:chgData name="Abe,YutakaTKZIM" userId="4ea0f8c6-cb00-4a5a-9642-b208e11f484d" providerId="ADAL" clId="{AC09F81F-B9CD-4A4A-8001-2F97303912A7}" dt="2024-07-18T07:21:45.870" v="6145" actId="122"/>
          <ac:spMkLst>
            <pc:docMk/>
            <pc:sldMk cId="1422836739" sldId="3230"/>
            <ac:spMk id="6" creationId="{1D7D9D60-7E84-0290-F971-EA7A164C53F3}"/>
          </ac:spMkLst>
        </pc:spChg>
        <pc:spChg chg="mod">
          <ac:chgData name="Abe,YutakaTKZIM" userId="4ea0f8c6-cb00-4a5a-9642-b208e11f484d" providerId="ADAL" clId="{AC09F81F-B9CD-4A4A-8001-2F97303912A7}" dt="2024-07-18T07:19:12.355" v="6135" actId="20577"/>
          <ac:spMkLst>
            <pc:docMk/>
            <pc:sldMk cId="1422836739" sldId="3230"/>
            <ac:spMk id="8" creationId="{5C3BB4D4-F81C-20CA-97F6-9FA0B56955E9}"/>
          </ac:spMkLst>
        </pc:spChg>
        <pc:spChg chg="del">
          <ac:chgData name="Abe,YutakaTKZIM" userId="4ea0f8c6-cb00-4a5a-9642-b208e11f484d" providerId="ADAL" clId="{AC09F81F-B9CD-4A4A-8001-2F97303912A7}" dt="2024-07-18T07:16:08.744" v="5991" actId="478"/>
          <ac:spMkLst>
            <pc:docMk/>
            <pc:sldMk cId="1422836739" sldId="3230"/>
            <ac:spMk id="10" creationId="{FC3EFE71-7801-28C0-CEBE-E4DF193660AD}"/>
          </ac:spMkLst>
        </pc:spChg>
        <pc:picChg chg="del">
          <ac:chgData name="Abe,YutakaTKZIM" userId="4ea0f8c6-cb00-4a5a-9642-b208e11f484d" providerId="ADAL" clId="{AC09F81F-B9CD-4A4A-8001-2F97303912A7}" dt="2024-07-18T07:16:07.633" v="5990" actId="478"/>
          <ac:picMkLst>
            <pc:docMk/>
            <pc:sldMk cId="1422836739" sldId="3230"/>
            <ac:picMk id="5" creationId="{8AAAF3EC-B00C-9D65-4110-8F05A878709D}"/>
          </ac:picMkLst>
        </pc:picChg>
        <pc:picChg chg="del">
          <ac:chgData name="Abe,YutakaTKZIM" userId="4ea0f8c6-cb00-4a5a-9642-b208e11f484d" providerId="ADAL" clId="{AC09F81F-B9CD-4A4A-8001-2F97303912A7}" dt="2024-07-18T07:16:09.372" v="5992" actId="478"/>
          <ac:picMkLst>
            <pc:docMk/>
            <pc:sldMk cId="1422836739" sldId="3230"/>
            <ac:picMk id="7" creationId="{B1039AA2-8C4E-C9B2-DEA2-5BA53F18941E}"/>
          </ac:picMkLst>
        </pc:picChg>
      </pc:sldChg>
    </pc:docChg>
  </pc:docChgLst>
  <pc:docChgLst>
    <pc:chgData name="Abe,YutakaTKZIM" userId="4ea0f8c6-cb00-4a5a-9642-b208e11f484d" providerId="ADAL" clId="{EBDC5393-FEF9-46A9-878D-E4E8B8FA9EB6}"/>
    <pc:docChg chg="custSel addSld modSld">
      <pc:chgData name="Abe,YutakaTKZIM" userId="4ea0f8c6-cb00-4a5a-9642-b208e11f484d" providerId="ADAL" clId="{EBDC5393-FEF9-46A9-878D-E4E8B8FA9EB6}" dt="2024-06-27T03:48:29.156" v="244" actId="20577"/>
      <pc:docMkLst>
        <pc:docMk/>
      </pc:docMkLst>
      <pc:sldChg chg="modSp mod">
        <pc:chgData name="Abe,YutakaTKZIM" userId="4ea0f8c6-cb00-4a5a-9642-b208e11f484d" providerId="ADAL" clId="{EBDC5393-FEF9-46A9-878D-E4E8B8FA9EB6}" dt="2024-06-27T03:48:29.156" v="244" actId="20577"/>
        <pc:sldMkLst>
          <pc:docMk/>
          <pc:sldMk cId="714120436" sldId="259"/>
        </pc:sldMkLst>
        <pc:spChg chg="mod">
          <ac:chgData name="Abe,YutakaTKZIM" userId="4ea0f8c6-cb00-4a5a-9642-b208e11f484d" providerId="ADAL" clId="{EBDC5393-FEF9-46A9-878D-E4E8B8FA9EB6}" dt="2024-06-27T03:48:29.156" v="244" actId="20577"/>
          <ac:spMkLst>
            <pc:docMk/>
            <pc:sldMk cId="714120436" sldId="259"/>
            <ac:spMk id="19" creationId="{435A9220-7505-46F1-BD50-BA7C1301D9BA}"/>
          </ac:spMkLst>
        </pc:spChg>
      </pc:sldChg>
      <pc:sldChg chg="addSp modSp mod">
        <pc:chgData name="Abe,YutakaTKZIM" userId="4ea0f8c6-cb00-4a5a-9642-b208e11f484d" providerId="ADAL" clId="{EBDC5393-FEF9-46A9-878D-E4E8B8FA9EB6}" dt="2024-06-27T01:07:18.817" v="151" actId="14100"/>
        <pc:sldMkLst>
          <pc:docMk/>
          <pc:sldMk cId="3226042393" sldId="1150"/>
        </pc:sldMkLst>
        <pc:spChg chg="mod">
          <ac:chgData name="Abe,YutakaTKZIM" userId="4ea0f8c6-cb00-4a5a-9642-b208e11f484d" providerId="ADAL" clId="{EBDC5393-FEF9-46A9-878D-E4E8B8FA9EB6}" dt="2024-06-27T01:06:23.195" v="108" actId="20577"/>
          <ac:spMkLst>
            <pc:docMk/>
            <pc:sldMk cId="3226042393" sldId="1150"/>
            <ac:spMk id="2" creationId="{7D2BEE31-3EA2-52F4-CF0C-DAF1E654A9C9}"/>
          </ac:spMkLst>
        </pc:spChg>
        <pc:spChg chg="add mod">
          <ac:chgData name="Abe,YutakaTKZIM" userId="4ea0f8c6-cb00-4a5a-9642-b208e11f484d" providerId="ADAL" clId="{EBDC5393-FEF9-46A9-878D-E4E8B8FA9EB6}" dt="2024-06-27T01:07:01.385" v="147" actId="1076"/>
          <ac:spMkLst>
            <pc:docMk/>
            <pc:sldMk cId="3226042393" sldId="1150"/>
            <ac:spMk id="3" creationId="{65881B64-FCFF-005B-1B9A-9FCEF8D4CBD6}"/>
          </ac:spMkLst>
        </pc:spChg>
        <pc:picChg chg="add mod">
          <ac:chgData name="Abe,YutakaTKZIM" userId="4ea0f8c6-cb00-4a5a-9642-b208e11f484d" providerId="ADAL" clId="{EBDC5393-FEF9-46A9-878D-E4E8B8FA9EB6}" dt="2024-06-27T01:07:18.817" v="151" actId="14100"/>
          <ac:picMkLst>
            <pc:docMk/>
            <pc:sldMk cId="3226042393" sldId="1150"/>
            <ac:picMk id="5" creationId="{3248048B-EB21-1898-87EA-364885D47F5E}"/>
          </ac:picMkLst>
        </pc:picChg>
        <pc:picChg chg="add mod">
          <ac:chgData name="Abe,YutakaTKZIM" userId="4ea0f8c6-cb00-4a5a-9642-b208e11f484d" providerId="ADAL" clId="{EBDC5393-FEF9-46A9-878D-E4E8B8FA9EB6}" dt="2024-06-27T01:06:33.207" v="112" actId="1076"/>
          <ac:picMkLst>
            <pc:docMk/>
            <pc:sldMk cId="3226042393" sldId="1150"/>
            <ac:picMk id="2050" creationId="{D7A54322-D130-3B87-E52D-BFD356F57D1F}"/>
          </ac:picMkLst>
        </pc:picChg>
      </pc:sldChg>
      <pc:sldChg chg="addSp modSp mod">
        <pc:chgData name="Abe,YutakaTKZIM" userId="4ea0f8c6-cb00-4a5a-9642-b208e11f484d" providerId="ADAL" clId="{EBDC5393-FEF9-46A9-878D-E4E8B8FA9EB6}" dt="2024-06-27T01:33:18.935" v="170" actId="1076"/>
        <pc:sldMkLst>
          <pc:docMk/>
          <pc:sldMk cId="2424101562" sldId="3068"/>
        </pc:sldMkLst>
        <pc:spChg chg="mod">
          <ac:chgData name="Abe,YutakaTKZIM" userId="4ea0f8c6-cb00-4a5a-9642-b208e11f484d" providerId="ADAL" clId="{EBDC5393-FEF9-46A9-878D-E4E8B8FA9EB6}" dt="2024-06-27T01:03:47.194" v="62" actId="20577"/>
          <ac:spMkLst>
            <pc:docMk/>
            <pc:sldMk cId="2424101562" sldId="3068"/>
            <ac:spMk id="8" creationId="{5C3BB4D4-F81C-20CA-97F6-9FA0B56955E9}"/>
          </ac:spMkLst>
        </pc:spChg>
        <pc:picChg chg="add mod">
          <ac:chgData name="Abe,YutakaTKZIM" userId="4ea0f8c6-cb00-4a5a-9642-b208e11f484d" providerId="ADAL" clId="{EBDC5393-FEF9-46A9-878D-E4E8B8FA9EB6}" dt="2024-06-27T01:05:30.917" v="67" actId="1076"/>
          <ac:picMkLst>
            <pc:docMk/>
            <pc:sldMk cId="2424101562" sldId="3068"/>
            <ac:picMk id="3" creationId="{413D2C26-A09E-B500-7AD2-73FAE536AAD3}"/>
          </ac:picMkLst>
        </pc:picChg>
        <pc:picChg chg="add mod">
          <ac:chgData name="Abe,YutakaTKZIM" userId="4ea0f8c6-cb00-4a5a-9642-b208e11f484d" providerId="ADAL" clId="{EBDC5393-FEF9-46A9-878D-E4E8B8FA9EB6}" dt="2024-06-27T01:33:09.550" v="166" actId="1076"/>
          <ac:picMkLst>
            <pc:docMk/>
            <pc:sldMk cId="2424101562" sldId="3068"/>
            <ac:picMk id="1026" creationId="{26A196AE-3EED-EB48-DB1A-A48865968BB1}"/>
          </ac:picMkLst>
        </pc:picChg>
        <pc:picChg chg="add mod">
          <ac:chgData name="Abe,YutakaTKZIM" userId="4ea0f8c6-cb00-4a5a-9642-b208e11f484d" providerId="ADAL" clId="{EBDC5393-FEF9-46A9-878D-E4E8B8FA9EB6}" dt="2024-06-27T01:33:18.935" v="170" actId="1076"/>
          <ac:picMkLst>
            <pc:docMk/>
            <pc:sldMk cId="2424101562" sldId="3068"/>
            <ac:picMk id="1028" creationId="{C5AEAFC5-E448-EB32-4AEE-A1E101440CAB}"/>
          </ac:picMkLst>
        </pc:picChg>
      </pc:sldChg>
      <pc:sldChg chg="addSp delSp modSp add mod">
        <pc:chgData name="Abe,YutakaTKZIM" userId="4ea0f8c6-cb00-4a5a-9642-b208e11f484d" providerId="ADAL" clId="{EBDC5393-FEF9-46A9-878D-E4E8B8FA9EB6}" dt="2024-06-27T01:38:40.447" v="193" actId="1076"/>
        <pc:sldMkLst>
          <pc:docMk/>
          <pc:sldMk cId="464533950" sldId="3069"/>
        </pc:sldMkLst>
        <pc:spChg chg="del mod">
          <ac:chgData name="Abe,YutakaTKZIM" userId="4ea0f8c6-cb00-4a5a-9642-b208e11f484d" providerId="ADAL" clId="{EBDC5393-FEF9-46A9-878D-E4E8B8FA9EB6}" dt="2024-06-27T01:32:23.003" v="156" actId="478"/>
          <ac:spMkLst>
            <pc:docMk/>
            <pc:sldMk cId="464533950" sldId="3069"/>
            <ac:spMk id="3" creationId="{65881B64-FCFF-005B-1B9A-9FCEF8D4CBD6}"/>
          </ac:spMkLst>
        </pc:spChg>
        <pc:spChg chg="add mod">
          <ac:chgData name="Abe,YutakaTKZIM" userId="4ea0f8c6-cb00-4a5a-9642-b208e11f484d" providerId="ADAL" clId="{EBDC5393-FEF9-46A9-878D-E4E8B8FA9EB6}" dt="2024-06-27T01:35:51.269" v="186" actId="1076"/>
          <ac:spMkLst>
            <pc:docMk/>
            <pc:sldMk cId="464533950" sldId="3069"/>
            <ac:spMk id="10" creationId="{4B3C3378-2819-3ECB-779A-4E422B7C0BA9}"/>
          </ac:spMkLst>
        </pc:spChg>
        <pc:picChg chg="del">
          <ac:chgData name="Abe,YutakaTKZIM" userId="4ea0f8c6-cb00-4a5a-9642-b208e11f484d" providerId="ADAL" clId="{EBDC5393-FEF9-46A9-878D-E4E8B8FA9EB6}" dt="2024-06-27T01:32:21.701" v="154" actId="478"/>
          <ac:picMkLst>
            <pc:docMk/>
            <pc:sldMk cId="464533950" sldId="3069"/>
            <ac:picMk id="5" creationId="{3248048B-EB21-1898-87EA-364885D47F5E}"/>
          </ac:picMkLst>
        </pc:picChg>
        <pc:picChg chg="add mod">
          <ac:chgData name="Abe,YutakaTKZIM" userId="4ea0f8c6-cb00-4a5a-9642-b208e11f484d" providerId="ADAL" clId="{EBDC5393-FEF9-46A9-878D-E4E8B8FA9EB6}" dt="2024-06-27T01:32:30.085" v="159" actId="1076"/>
          <ac:picMkLst>
            <pc:docMk/>
            <pc:sldMk cId="464533950" sldId="3069"/>
            <ac:picMk id="6" creationId="{117868D1-63B3-38F3-E2D7-16B427482033}"/>
          </ac:picMkLst>
        </pc:picChg>
        <pc:picChg chg="add mod">
          <ac:chgData name="Abe,YutakaTKZIM" userId="4ea0f8c6-cb00-4a5a-9642-b208e11f484d" providerId="ADAL" clId="{EBDC5393-FEF9-46A9-878D-E4E8B8FA9EB6}" dt="2024-06-27T01:35:13.030" v="175" actId="1076"/>
          <ac:picMkLst>
            <pc:docMk/>
            <pc:sldMk cId="464533950" sldId="3069"/>
            <ac:picMk id="8" creationId="{C5720A25-441B-A897-D8C2-512EB385F506}"/>
          </ac:picMkLst>
        </pc:picChg>
        <pc:picChg chg="add mod ord">
          <ac:chgData name="Abe,YutakaTKZIM" userId="4ea0f8c6-cb00-4a5a-9642-b208e11f484d" providerId="ADAL" clId="{EBDC5393-FEF9-46A9-878D-E4E8B8FA9EB6}" dt="2024-06-27T01:38:40.447" v="193" actId="1076"/>
          <ac:picMkLst>
            <pc:docMk/>
            <pc:sldMk cId="464533950" sldId="3069"/>
            <ac:picMk id="12" creationId="{01F8A42D-3D15-9618-E54F-15781EBC5C83}"/>
          </ac:picMkLst>
        </pc:picChg>
        <pc:picChg chg="del">
          <ac:chgData name="Abe,YutakaTKZIM" userId="4ea0f8c6-cb00-4a5a-9642-b208e11f484d" providerId="ADAL" clId="{EBDC5393-FEF9-46A9-878D-E4E8B8FA9EB6}" dt="2024-06-27T01:32:20.444" v="153" actId="478"/>
          <ac:picMkLst>
            <pc:docMk/>
            <pc:sldMk cId="464533950" sldId="3069"/>
            <ac:picMk id="2050" creationId="{D7A54322-D130-3B87-E52D-BFD356F57D1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33A4AAF-C3AA-4965-AA9D-61AFA3BB4093}" type="datetimeFigureOut">
              <a:rPr kumimoji="1" lang="ja-JP" altLang="en-US" smtClean="0"/>
              <a:t>2024/7/25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832C71F-F9E4-4032-A1DC-E7A885B4A3DB}" type="slidenum">
              <a:rPr kumimoji="1" lang="ja-JP" altLang="en-US" smtClean="0"/>
              <a:t>‹#›</a:t>
            </a:fld>
            <a:endParaRPr kumimoji="1" lang="ja-JP" altLang="en-US"/>
          </a:p>
        </p:txBody>
      </p:sp>
    </p:spTree>
    <p:extLst>
      <p:ext uri="{BB962C8B-B14F-4D97-AF65-F5344CB8AC3E}">
        <p14:creationId xmlns:p14="http://schemas.microsoft.com/office/powerpoint/2010/main" val="3827990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20</a:t>
            </a:fld>
            <a:endParaRPr kumimoji="1" lang="ja-JP" altLang="en-US"/>
          </a:p>
        </p:txBody>
      </p:sp>
    </p:spTree>
    <p:extLst>
      <p:ext uri="{BB962C8B-B14F-4D97-AF65-F5344CB8AC3E}">
        <p14:creationId xmlns:p14="http://schemas.microsoft.com/office/powerpoint/2010/main" val="4258193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22</a:t>
            </a:fld>
            <a:endParaRPr kumimoji="1" lang="ja-JP" altLang="en-US"/>
          </a:p>
        </p:txBody>
      </p:sp>
    </p:spTree>
    <p:extLst>
      <p:ext uri="{BB962C8B-B14F-4D97-AF65-F5344CB8AC3E}">
        <p14:creationId xmlns:p14="http://schemas.microsoft.com/office/powerpoint/2010/main" val="75245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24</a:t>
            </a:fld>
            <a:endParaRPr kumimoji="1" lang="ja-JP" altLang="en-US"/>
          </a:p>
        </p:txBody>
      </p:sp>
    </p:spTree>
    <p:extLst>
      <p:ext uri="{BB962C8B-B14F-4D97-AF65-F5344CB8AC3E}">
        <p14:creationId xmlns:p14="http://schemas.microsoft.com/office/powerpoint/2010/main" val="58323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28</a:t>
            </a:fld>
            <a:endParaRPr kumimoji="1" lang="ja-JP" altLang="en-US"/>
          </a:p>
        </p:txBody>
      </p:sp>
    </p:spTree>
    <p:extLst>
      <p:ext uri="{BB962C8B-B14F-4D97-AF65-F5344CB8AC3E}">
        <p14:creationId xmlns:p14="http://schemas.microsoft.com/office/powerpoint/2010/main" val="2785447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29</a:t>
            </a:fld>
            <a:endParaRPr kumimoji="1" lang="ja-JP" altLang="en-US"/>
          </a:p>
        </p:txBody>
      </p:sp>
    </p:spTree>
    <p:extLst>
      <p:ext uri="{BB962C8B-B14F-4D97-AF65-F5344CB8AC3E}">
        <p14:creationId xmlns:p14="http://schemas.microsoft.com/office/powerpoint/2010/main" val="1612233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30</a:t>
            </a:fld>
            <a:endParaRPr kumimoji="1" lang="ja-JP" altLang="en-US"/>
          </a:p>
        </p:txBody>
      </p:sp>
    </p:spTree>
    <p:extLst>
      <p:ext uri="{BB962C8B-B14F-4D97-AF65-F5344CB8AC3E}">
        <p14:creationId xmlns:p14="http://schemas.microsoft.com/office/powerpoint/2010/main" val="46996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32</a:t>
            </a:fld>
            <a:endParaRPr kumimoji="1" lang="ja-JP" altLang="en-US"/>
          </a:p>
        </p:txBody>
      </p:sp>
    </p:spTree>
    <p:extLst>
      <p:ext uri="{BB962C8B-B14F-4D97-AF65-F5344CB8AC3E}">
        <p14:creationId xmlns:p14="http://schemas.microsoft.com/office/powerpoint/2010/main" val="267824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33</a:t>
            </a:fld>
            <a:endParaRPr kumimoji="1" lang="ja-JP" altLang="en-US"/>
          </a:p>
        </p:txBody>
      </p:sp>
    </p:spTree>
    <p:extLst>
      <p:ext uri="{BB962C8B-B14F-4D97-AF65-F5344CB8AC3E}">
        <p14:creationId xmlns:p14="http://schemas.microsoft.com/office/powerpoint/2010/main" val="15488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34</a:t>
            </a:fld>
            <a:endParaRPr kumimoji="1" lang="ja-JP" altLang="en-US"/>
          </a:p>
        </p:txBody>
      </p:sp>
    </p:spTree>
    <p:extLst>
      <p:ext uri="{BB962C8B-B14F-4D97-AF65-F5344CB8AC3E}">
        <p14:creationId xmlns:p14="http://schemas.microsoft.com/office/powerpoint/2010/main" val="901203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35</a:t>
            </a:fld>
            <a:endParaRPr kumimoji="1" lang="ja-JP" altLang="en-US"/>
          </a:p>
        </p:txBody>
      </p:sp>
    </p:spTree>
    <p:extLst>
      <p:ext uri="{BB962C8B-B14F-4D97-AF65-F5344CB8AC3E}">
        <p14:creationId xmlns:p14="http://schemas.microsoft.com/office/powerpoint/2010/main" val="1682779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77FC2-5A0F-48A6-8ECD-6B7A8F1A755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22018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37</a:t>
            </a:fld>
            <a:endParaRPr kumimoji="1" lang="ja-JP" altLang="en-US"/>
          </a:p>
        </p:txBody>
      </p:sp>
    </p:spTree>
    <p:extLst>
      <p:ext uri="{BB962C8B-B14F-4D97-AF65-F5344CB8AC3E}">
        <p14:creationId xmlns:p14="http://schemas.microsoft.com/office/powerpoint/2010/main" val="1953247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38</a:t>
            </a:fld>
            <a:endParaRPr kumimoji="1" lang="ja-JP" altLang="en-US"/>
          </a:p>
        </p:txBody>
      </p:sp>
    </p:spTree>
    <p:extLst>
      <p:ext uri="{BB962C8B-B14F-4D97-AF65-F5344CB8AC3E}">
        <p14:creationId xmlns:p14="http://schemas.microsoft.com/office/powerpoint/2010/main" val="792003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42</a:t>
            </a:fld>
            <a:endParaRPr kumimoji="1" lang="ja-JP" altLang="en-US"/>
          </a:p>
        </p:txBody>
      </p:sp>
    </p:spTree>
    <p:extLst>
      <p:ext uri="{BB962C8B-B14F-4D97-AF65-F5344CB8AC3E}">
        <p14:creationId xmlns:p14="http://schemas.microsoft.com/office/powerpoint/2010/main" val="3709346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43</a:t>
            </a:fld>
            <a:endParaRPr kumimoji="1" lang="ja-JP" altLang="en-US"/>
          </a:p>
        </p:txBody>
      </p:sp>
    </p:spTree>
    <p:extLst>
      <p:ext uri="{BB962C8B-B14F-4D97-AF65-F5344CB8AC3E}">
        <p14:creationId xmlns:p14="http://schemas.microsoft.com/office/powerpoint/2010/main" val="2496580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45</a:t>
            </a:fld>
            <a:endParaRPr kumimoji="1" lang="ja-JP" altLang="en-US"/>
          </a:p>
        </p:txBody>
      </p:sp>
    </p:spTree>
    <p:extLst>
      <p:ext uri="{BB962C8B-B14F-4D97-AF65-F5344CB8AC3E}">
        <p14:creationId xmlns:p14="http://schemas.microsoft.com/office/powerpoint/2010/main" val="1250400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46</a:t>
            </a:fld>
            <a:endParaRPr kumimoji="1" lang="ja-JP" altLang="en-US"/>
          </a:p>
        </p:txBody>
      </p:sp>
    </p:spTree>
    <p:extLst>
      <p:ext uri="{BB962C8B-B14F-4D97-AF65-F5344CB8AC3E}">
        <p14:creationId xmlns:p14="http://schemas.microsoft.com/office/powerpoint/2010/main" val="2567119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47</a:t>
            </a:fld>
            <a:endParaRPr kumimoji="1" lang="ja-JP" altLang="en-US"/>
          </a:p>
        </p:txBody>
      </p:sp>
    </p:spTree>
    <p:extLst>
      <p:ext uri="{BB962C8B-B14F-4D97-AF65-F5344CB8AC3E}">
        <p14:creationId xmlns:p14="http://schemas.microsoft.com/office/powerpoint/2010/main" val="61987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49</a:t>
            </a:fld>
            <a:endParaRPr kumimoji="1" lang="ja-JP" altLang="en-US"/>
          </a:p>
        </p:txBody>
      </p:sp>
    </p:spTree>
    <p:extLst>
      <p:ext uri="{BB962C8B-B14F-4D97-AF65-F5344CB8AC3E}">
        <p14:creationId xmlns:p14="http://schemas.microsoft.com/office/powerpoint/2010/main" val="168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53</a:t>
            </a:fld>
            <a:endParaRPr kumimoji="1" lang="ja-JP" altLang="en-US"/>
          </a:p>
        </p:txBody>
      </p:sp>
    </p:spTree>
    <p:extLst>
      <p:ext uri="{BB962C8B-B14F-4D97-AF65-F5344CB8AC3E}">
        <p14:creationId xmlns:p14="http://schemas.microsoft.com/office/powerpoint/2010/main" val="108734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56</a:t>
            </a:fld>
            <a:endParaRPr kumimoji="1" lang="ja-JP" altLang="en-US"/>
          </a:p>
        </p:txBody>
      </p:sp>
    </p:spTree>
    <p:extLst>
      <p:ext uri="{BB962C8B-B14F-4D97-AF65-F5344CB8AC3E}">
        <p14:creationId xmlns:p14="http://schemas.microsoft.com/office/powerpoint/2010/main" val="304766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9</a:t>
            </a:fld>
            <a:endParaRPr kumimoji="1" lang="ja-JP" altLang="en-US"/>
          </a:p>
        </p:txBody>
      </p:sp>
    </p:spTree>
    <p:extLst>
      <p:ext uri="{BB962C8B-B14F-4D97-AF65-F5344CB8AC3E}">
        <p14:creationId xmlns:p14="http://schemas.microsoft.com/office/powerpoint/2010/main" val="2372940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10</a:t>
            </a:fld>
            <a:endParaRPr kumimoji="1" lang="ja-JP" altLang="en-US"/>
          </a:p>
        </p:txBody>
      </p:sp>
    </p:spTree>
    <p:extLst>
      <p:ext uri="{BB962C8B-B14F-4D97-AF65-F5344CB8AC3E}">
        <p14:creationId xmlns:p14="http://schemas.microsoft.com/office/powerpoint/2010/main" val="570011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11</a:t>
            </a:fld>
            <a:endParaRPr kumimoji="1" lang="ja-JP" altLang="en-US"/>
          </a:p>
        </p:txBody>
      </p:sp>
    </p:spTree>
    <p:extLst>
      <p:ext uri="{BB962C8B-B14F-4D97-AF65-F5344CB8AC3E}">
        <p14:creationId xmlns:p14="http://schemas.microsoft.com/office/powerpoint/2010/main" val="4226923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16</a:t>
            </a:fld>
            <a:endParaRPr kumimoji="1" lang="ja-JP" altLang="en-US"/>
          </a:p>
        </p:txBody>
      </p:sp>
    </p:spTree>
    <p:extLst>
      <p:ext uri="{BB962C8B-B14F-4D97-AF65-F5344CB8AC3E}">
        <p14:creationId xmlns:p14="http://schemas.microsoft.com/office/powerpoint/2010/main" val="2724701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17</a:t>
            </a:fld>
            <a:endParaRPr kumimoji="1" lang="ja-JP" altLang="en-US"/>
          </a:p>
        </p:txBody>
      </p:sp>
    </p:spTree>
    <p:extLst>
      <p:ext uri="{BB962C8B-B14F-4D97-AF65-F5344CB8AC3E}">
        <p14:creationId xmlns:p14="http://schemas.microsoft.com/office/powerpoint/2010/main" val="36530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18</a:t>
            </a:fld>
            <a:endParaRPr kumimoji="1" lang="ja-JP" altLang="en-US"/>
          </a:p>
        </p:txBody>
      </p:sp>
    </p:spTree>
    <p:extLst>
      <p:ext uri="{BB962C8B-B14F-4D97-AF65-F5344CB8AC3E}">
        <p14:creationId xmlns:p14="http://schemas.microsoft.com/office/powerpoint/2010/main" val="1740553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19</a:t>
            </a:fld>
            <a:endParaRPr kumimoji="1" lang="ja-JP" altLang="en-US"/>
          </a:p>
        </p:txBody>
      </p:sp>
    </p:spTree>
    <p:extLst>
      <p:ext uri="{BB962C8B-B14F-4D97-AF65-F5344CB8AC3E}">
        <p14:creationId xmlns:p14="http://schemas.microsoft.com/office/powerpoint/2010/main" val="205204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E789-B78A-E9F4-C2AC-F2373C50A8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A3BA9E-FDC8-DFCD-B8D2-A8ED818E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631DF7-9544-058B-8263-89CFE84C3CE8}"/>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D4146696-8E44-89BC-DE65-B8F41A5182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67D53D-B928-AC02-2A45-688A1A738BD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210325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988367-AE55-795E-E91E-B123ED32EB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E16C7A-2502-288A-F4E4-D58FB6EA80D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DE0778-288A-68FA-E36A-15DE1C8B6238}"/>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46B574BD-AF86-46D8-3854-B47899BEAC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5B5DC2-EC71-DE66-871F-15FCFDA638C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01391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049335-6783-EC55-DCEB-F3158F00C0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AEE9A39-2449-2E5D-363B-F4092D484D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C24180-95AF-4B0C-B15A-0C3A3936CA4E}"/>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B2F2B5C6-2D1F-8971-6D9A-BC28382C22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C5E87-1F15-F634-F1FB-2F17ED78997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98461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610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99ABF-DF1A-C2AB-CDE5-7A5289DC38E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814B41-F52C-4124-FBE5-6914C66DD19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DD0DFC-4A6E-6CBA-8016-A2614F8C70CE}"/>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B3EC3CD1-561F-2D0D-EEB5-749E7E19FF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682A52-A190-94C2-41B4-56FC57C81D7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79088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E4C647-361F-E81F-DEF4-44AEE74D14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791D529-A48B-F12F-13BD-0DE34C81AC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B09B2D-4E91-514E-C317-7882C56C4924}"/>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2B2A090F-980F-C3EB-6184-7F66B627EF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6B113C-42F1-1C7B-F775-A6B08388100B}"/>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9103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4636EF-AD0A-9A86-C472-B627B4385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84F57F9-1538-A633-F114-FCE58E9C930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5589283-2F94-9203-BFBE-FCB866CBBB0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FBCB473-17EE-9658-EA88-88C240EDE108}"/>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A87242A1-40DF-94FC-A1C7-52A912EA49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1F6EB2-3285-33CF-E39E-D30D21542CE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3103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EE37C-6018-6FB1-8C3A-DB1999E3C9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C0C583-462C-83A1-2AC9-7A94A67A3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B307FAF-381F-E5B2-D5E3-FC7145199C5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021F82-007C-8AAD-7B94-3605DF45C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8F9803B-C3F5-9427-D3F4-8261A0EF8B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32687A1-7365-CE67-0C00-6A251277087D}"/>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8" name="フッター プレースホルダー 7">
            <a:extLst>
              <a:ext uri="{FF2B5EF4-FFF2-40B4-BE49-F238E27FC236}">
                <a16:creationId xmlns:a16="http://schemas.microsoft.com/office/drawing/2014/main" id="{8858201C-9FB8-D31A-3F67-C6C8877CA5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4D11E6B-27CF-EEDC-5158-73E807360DD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511909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F892C-BEB3-A461-B1DD-0CBB1F30D26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0EF49F-1B92-3521-4913-92AB639092FE}"/>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4" name="フッター プレースホルダー 3">
            <a:extLst>
              <a:ext uri="{FF2B5EF4-FFF2-40B4-BE49-F238E27FC236}">
                <a16:creationId xmlns:a16="http://schemas.microsoft.com/office/drawing/2014/main" id="{C7A383A0-DDEB-47EB-379A-5207AFD5E9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E08D3A0-C435-551B-5364-D2822FE9ACE5}"/>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643679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98E4D5-2FBB-2322-9A7F-194858BB7865}"/>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3" name="フッター プレースホルダー 2">
            <a:extLst>
              <a:ext uri="{FF2B5EF4-FFF2-40B4-BE49-F238E27FC236}">
                <a16:creationId xmlns:a16="http://schemas.microsoft.com/office/drawing/2014/main" id="{AD0D78AF-34D0-1A0E-4626-0B1640CD13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16FBD1-71DB-267F-4DC4-0FA6B00278B4}"/>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25347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9269A-1AA7-35E7-D97E-93AB78598D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D8CBA4-FAA6-D4B0-17DD-5D2EB75E8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2D2D47-8F06-C0B5-80DB-F03EA979D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7AD67EA-4A60-9B9D-D5AC-D0AB878ACAA9}"/>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C2FF771D-68C0-95CD-15EB-5B619005A1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91B1ED-ED55-E989-0FD2-32567B592458}"/>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13716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F078E-F656-BF03-8CB9-CD70604DBAD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ECB5BF-A918-A0F0-BCF4-2A94FCB73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867E11F-44F0-F9F3-D9D4-64C4F9291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B32CA0D-A32B-10CA-6BF1-98C1B3813BEF}"/>
              </a:ext>
            </a:extLst>
          </p:cNvPr>
          <p:cNvSpPr>
            <a:spLocks noGrp="1"/>
          </p:cNvSpPr>
          <p:nvPr>
            <p:ph type="dt" sz="half" idx="10"/>
          </p:nvPr>
        </p:nvSpPr>
        <p:spPr/>
        <p:txBody>
          <a:bodyPr/>
          <a:lstStyle/>
          <a:p>
            <a:fld id="{5092DB86-A2C1-4A7B-89C7-B26511D7F810}"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BFDA599A-C2A6-6A06-1B4C-EC21F98680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CB8E5A-3DD9-7EE5-AEDB-70A1538C15A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75659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8D4815-42BF-6197-ADE6-AC7E6635F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5E085-2544-6EC4-6803-FDD5097B8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58068B-CBB5-4297-46FA-5B893161CD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DB86-A2C1-4A7B-89C7-B26511D7F810}"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27D84DF6-DDB8-9C5C-C60E-E74B25469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8A9C687-FEA1-496C-F1E0-A14C2CB05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17776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2" Type="http://schemas.openxmlformats.org/officeDocument/2006/relationships/image" Target="../media/image46.png"/><Relationship Id="rId16" Type="http://schemas.openxmlformats.org/officeDocument/2006/relationships/image" Target="../media/image60.png"/><Relationship Id="rId29" Type="http://schemas.openxmlformats.org/officeDocument/2006/relationships/image" Target="../media/image73.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 Id="rId3" Type="http://schemas.openxmlformats.org/officeDocument/2006/relationships/image" Target="../media/image47.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0" Type="http://schemas.openxmlformats.org/officeDocument/2006/relationships/image" Target="../media/image64.png"/><Relationship Id="rId41" Type="http://schemas.openxmlformats.org/officeDocument/2006/relationships/image" Target="../media/image85.png"/><Relationship Id="rId54"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50.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jp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2.png"/><Relationship Id="rId5" Type="http://schemas.openxmlformats.org/officeDocument/2006/relationships/image" Target="../media/image102.png"/><Relationship Id="rId10" Type="http://schemas.openxmlformats.org/officeDocument/2006/relationships/image" Target="../media/image107.jpg"/><Relationship Id="rId4" Type="http://schemas.openxmlformats.org/officeDocument/2006/relationships/image" Target="../media/image101.jpg"/><Relationship Id="rId9" Type="http://schemas.openxmlformats.org/officeDocument/2006/relationships/image" Target="../media/image10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119.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3.jpeg"/><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5.jpeg"/><Relationship Id="rId7"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hyperlink" Target="https://www.eurekalert.org/news-releases/1041699" TargetMode="External"/><Relationship Id="rId4" Type="http://schemas.openxmlformats.org/officeDocument/2006/relationships/image" Target="../media/image126.png"/></Relationships>
</file>

<file path=ppt/slides/_rels/slide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35.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42.png"/><Relationship Id="rId7" Type="http://schemas.openxmlformats.org/officeDocument/2006/relationships/image" Target="../media/image36.png"/><Relationship Id="rId2" Type="http://schemas.openxmlformats.org/officeDocument/2006/relationships/image" Target="../media/image141.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45.xml.rels><?xml version="1.0" encoding="UTF-8" standalone="yes"?>
<Relationships xmlns="http://schemas.openxmlformats.org/package/2006/relationships"><Relationship Id="rId3" Type="http://schemas.openxmlformats.org/officeDocument/2006/relationships/image" Target="../media/image149.jf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nature.com/articles/ncomms9148" TargetMode="External"/><Relationship Id="rId2" Type="http://schemas.openxmlformats.org/officeDocument/2006/relationships/image" Target="../media/image156.png"/><Relationship Id="rId1" Type="http://schemas.openxmlformats.org/officeDocument/2006/relationships/slideLayout" Target="../slideLayouts/slideLayout1.xml"/><Relationship Id="rId4" Type="http://schemas.openxmlformats.org/officeDocument/2006/relationships/image" Target="../media/image157.png"/></Relationships>
</file>

<file path=ppt/slides/_rels/slide53.xml.rels><?xml version="1.0" encoding="UTF-8" standalone="yes"?>
<Relationships xmlns="http://schemas.openxmlformats.org/package/2006/relationships"><Relationship Id="rId8" Type="http://schemas.openxmlformats.org/officeDocument/2006/relationships/hyperlink" Target="https://childrenshealthdefense.org/defender/36-case-reports-cancers-mrna-covid-vaccination-research/" TargetMode="External"/><Relationship Id="rId3" Type="http://schemas.openxmlformats.org/officeDocument/2006/relationships/hyperlink" Target="https://www.trialsitenews.com/a/is-the-bird-flu-panzootic-expediting-the-end-of-the-sars-cov-2-immune-escape-pandemic-f4182f36" TargetMode="External"/><Relationship Id="rId7" Type="http://schemas.openxmlformats.org/officeDocument/2006/relationships/hyperlink" Target="https://my.clevelandclinic.org/health/body/23547-cytotoxic-t-cells"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www.cdc.gov/coronavirus/2019-ncov/variants/variant-classifications.html" TargetMode="External"/><Relationship Id="rId11" Type="http://schemas.openxmlformats.org/officeDocument/2006/relationships/hyperlink" Target="https://childrenshealthdefense.org/defender/un-estudio-sobre-la-ganancia-de-funcion-de-la-gripe-aviar-fomenta-el-desarrollo-de-vacunas-y-el-temor-a-la-transmision-humana/?lang=es" TargetMode="External"/><Relationship Id="rId5" Type="http://schemas.openxmlformats.org/officeDocument/2006/relationships/hyperlink" Target="https://childrenshealthdefense.org/defender_category/covid/" TargetMode="External"/><Relationship Id="rId10" Type="http://schemas.openxmlformats.org/officeDocument/2006/relationships/hyperlink" Target="https://www.nature.com/articles/s41577-022-00809-x" TargetMode="External"/><Relationship Id="rId4" Type="http://schemas.openxmlformats.org/officeDocument/2006/relationships/hyperlink" Target="https://childrenshealthdefense.org/defender/geert-vanden-bossche-covid-vaccine-cancer/" TargetMode="External"/><Relationship Id="rId9" Type="http://schemas.openxmlformats.org/officeDocument/2006/relationships/hyperlink" Target="https://childrenshealthdefense.org/defender/boston-university-scientists-engineering-viruses-labs-cola/"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166.jpg"/><Relationship Id="rId3" Type="http://schemas.openxmlformats.org/officeDocument/2006/relationships/image" Target="../media/image161.png"/><Relationship Id="rId7" Type="http://schemas.openxmlformats.org/officeDocument/2006/relationships/image" Target="../media/image165.jpg"/><Relationship Id="rId12" Type="http://schemas.openxmlformats.org/officeDocument/2006/relationships/image" Target="../media/image170.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64.jpg"/><Relationship Id="rId11" Type="http://schemas.openxmlformats.org/officeDocument/2006/relationships/image" Target="../media/image169.jpg"/><Relationship Id="rId5" Type="http://schemas.openxmlformats.org/officeDocument/2006/relationships/image" Target="../media/image163.jpg"/><Relationship Id="rId10" Type="http://schemas.openxmlformats.org/officeDocument/2006/relationships/image" Target="../media/image168.jpg"/><Relationship Id="rId4" Type="http://schemas.openxmlformats.org/officeDocument/2006/relationships/image" Target="../media/image162.jpg"/><Relationship Id="rId9" Type="http://schemas.openxmlformats.org/officeDocument/2006/relationships/image" Target="../media/image167.png"/></Relationships>
</file>

<file path=ppt/slides/_rels/slide57.xml.rels><?xml version="1.0" encoding="UTF-8" standalone="yes"?>
<Relationships xmlns="http://schemas.openxmlformats.org/package/2006/relationships"><Relationship Id="rId2" Type="http://schemas.openxmlformats.org/officeDocument/2006/relationships/hyperlink" Target="https://www.cdc.gov/flu/professionals/antivirals/summary-clinicians.htm"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0"/>
            <a:ext cx="12192000" cy="6857998"/>
            <a:chOff x="4882" y="0"/>
            <a:chExt cx="8999539"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9765" y="1554597"/>
              <a:ext cx="8994656" cy="3051390"/>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a:t>
              </a:r>
              <a:r>
                <a:rPr lang="en-US" altLang="ja-JP" sz="5079" dirty="0">
                  <a:solidFill>
                    <a:schemeClr val="bg1"/>
                  </a:solidFill>
                  <a:latin typeface="BIZ UDPゴシック" panose="020B0400000000000000" pitchFamily="50" charset="-128"/>
                  <a:ea typeface="BIZ UDPゴシック" panose="020B0400000000000000" pitchFamily="50" charset="-128"/>
                </a:rPr>
                <a:t>29</a:t>
              </a:r>
              <a:r>
                <a:rPr lang="ja-JP" altLang="en-US" sz="5079" dirty="0">
                  <a:solidFill>
                    <a:schemeClr val="bg1"/>
                  </a:solidFill>
                  <a:latin typeface="BIZ UDPゴシック" panose="020B0400000000000000" pitchFamily="50" charset="-128"/>
                  <a:ea typeface="BIZ UDPゴシック" panose="020B0400000000000000" pitchFamily="50" charset="-128"/>
                </a:rPr>
                <a:t>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1500"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鳥インフルエンザ</a:t>
              </a:r>
              <a:endParaRPr lang="en-US" altLang="ja-JP" sz="11500"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endParaRPr>
            </a:p>
            <a:p>
              <a:pPr algn="ctr"/>
              <a:r>
                <a:rPr lang="ja-JP" altLang="en-US" sz="8000" dirty="0">
                  <a:solidFill>
                    <a:srgbClr val="FFC0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～現在の状況と対応策～</a:t>
              </a:r>
              <a:endParaRPr lang="en-US" altLang="ja-JP" sz="8000" dirty="0">
                <a:solidFill>
                  <a:srgbClr val="FFC000"/>
                </a:solidFill>
                <a:latin typeface="HGS創英角ｺﾞｼｯｸUB" panose="020B0900000000000000" pitchFamily="50" charset="-128"/>
                <a:ea typeface="HGS創英角ｺﾞｼｯｸUB" panose="020B09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pic>
        <p:nvPicPr>
          <p:cNvPr id="1026" name="Picture 2" descr="チャボのイラスト (鶏) ">
            <a:extLst>
              <a:ext uri="{FF2B5EF4-FFF2-40B4-BE49-F238E27FC236}">
                <a16:creationId xmlns:a16="http://schemas.microsoft.com/office/drawing/2014/main" id="{6EF54F8F-3677-28BC-2911-AC4D33CA8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62" y="866450"/>
            <a:ext cx="2153992" cy="2291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90B01AB-E47E-03A0-6D28-7E98AD72BFDA}"/>
              </a:ext>
            </a:extLst>
          </p:cNvPr>
          <p:cNvSpPr txBox="1"/>
          <p:nvPr/>
        </p:nvSpPr>
        <p:spPr>
          <a:xfrm>
            <a:off x="6615" y="6040574"/>
            <a:ext cx="12191999" cy="769441"/>
          </a:xfrm>
          <a:prstGeom prst="rect">
            <a:avLst/>
          </a:prstGeom>
          <a:noFill/>
        </p:spPr>
        <p:txBody>
          <a:bodyPr wrap="square" rtlCol="0">
            <a:spAutoFit/>
          </a:bodyPr>
          <a:lstStyle/>
          <a:p>
            <a:pPr algn="ctr"/>
            <a:r>
              <a:rPr kumimoji="1" lang="en-US" altLang="ja-JP" sz="4400" b="1" dirty="0">
                <a:solidFill>
                  <a:schemeClr val="bg1"/>
                </a:solidFill>
                <a:latin typeface="BIZ UD明朝 Medium" panose="02020500000000000000" pitchFamily="17" charset="-128"/>
                <a:ea typeface="BIZ UD明朝 Medium" panose="02020500000000000000" pitchFamily="17" charset="-128"/>
              </a:rPr>
              <a:t>2024</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年</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7</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月</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25</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日木曜日</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12</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10</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12</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40</a:t>
            </a:r>
            <a:endParaRPr kumimoji="1" lang="ja-JP" altLang="en-US" sz="4400" b="1" dirty="0">
              <a:solidFill>
                <a:schemeClr val="bg1"/>
              </a:solidFill>
              <a:latin typeface="BIZ UD明朝 Medium" panose="02020500000000000000" pitchFamily="17" charset="-128"/>
              <a:ea typeface="BIZ UD明朝 Medium" panose="02020500000000000000" pitchFamily="17" charset="-128"/>
            </a:endParaRPr>
          </a:p>
        </p:txBody>
      </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0460AB0-AA2B-3074-60EE-02262E8665C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状況認識</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6F83258D-0C86-3686-3AFC-A1340205216B}"/>
              </a:ext>
            </a:extLst>
          </p:cNvPr>
          <p:cNvSpPr/>
          <p:nvPr/>
        </p:nvSpPr>
        <p:spPr>
          <a:xfrm>
            <a:off x="190500" y="3771900"/>
            <a:ext cx="11811000" cy="2800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免疫不全症候</a:t>
            </a:r>
          </a:p>
        </p:txBody>
      </p:sp>
      <p:sp>
        <p:nvSpPr>
          <p:cNvPr id="9" name="楕円 8">
            <a:extLst>
              <a:ext uri="{FF2B5EF4-FFF2-40B4-BE49-F238E27FC236}">
                <a16:creationId xmlns:a16="http://schemas.microsoft.com/office/drawing/2014/main" id="{1E5543D7-9253-E4FC-9479-BEF270F4C742}"/>
              </a:ext>
            </a:extLst>
          </p:cNvPr>
          <p:cNvSpPr/>
          <p:nvPr/>
        </p:nvSpPr>
        <p:spPr>
          <a:xfrm>
            <a:off x="723900" y="978376"/>
            <a:ext cx="2400300" cy="212407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000" dirty="0">
                <a:solidFill>
                  <a:schemeClr val="tx1"/>
                </a:solidFill>
                <a:latin typeface="BIZ UDPゴシック" panose="020B0400000000000000" pitchFamily="50" charset="-128"/>
                <a:ea typeface="BIZ UDPゴシック" panose="020B0400000000000000" pitchFamily="50" charset="-128"/>
              </a:rPr>
              <a:t>帯状疱疹</a:t>
            </a:r>
          </a:p>
        </p:txBody>
      </p:sp>
      <p:sp>
        <p:nvSpPr>
          <p:cNvPr id="11" name="楕円 10">
            <a:extLst>
              <a:ext uri="{FF2B5EF4-FFF2-40B4-BE49-F238E27FC236}">
                <a16:creationId xmlns:a16="http://schemas.microsoft.com/office/drawing/2014/main" id="{2A76EFD9-4A00-9552-3792-32CFA348E573}"/>
              </a:ext>
            </a:extLst>
          </p:cNvPr>
          <p:cNvSpPr/>
          <p:nvPr/>
        </p:nvSpPr>
        <p:spPr>
          <a:xfrm>
            <a:off x="3448050" y="978376"/>
            <a:ext cx="2400300" cy="2124075"/>
          </a:xfrm>
          <a:prstGeom prst="ellipse">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000" dirty="0">
                <a:solidFill>
                  <a:schemeClr val="bg1"/>
                </a:solidFill>
                <a:latin typeface="BIZ UDPゴシック" panose="020B0400000000000000" pitchFamily="50" charset="-128"/>
                <a:ea typeface="BIZ UDPゴシック" panose="020B0400000000000000" pitchFamily="50" charset="-128"/>
              </a:rPr>
              <a:t>プール熱</a:t>
            </a:r>
          </a:p>
        </p:txBody>
      </p:sp>
      <p:sp>
        <p:nvSpPr>
          <p:cNvPr id="19" name="楕円 18">
            <a:extLst>
              <a:ext uri="{FF2B5EF4-FFF2-40B4-BE49-F238E27FC236}">
                <a16:creationId xmlns:a16="http://schemas.microsoft.com/office/drawing/2014/main" id="{D2CF39E7-F472-EFCB-AB34-EB9F045A61DD}"/>
              </a:ext>
            </a:extLst>
          </p:cNvPr>
          <p:cNvSpPr/>
          <p:nvPr/>
        </p:nvSpPr>
        <p:spPr>
          <a:xfrm>
            <a:off x="6248400" y="978376"/>
            <a:ext cx="2400300" cy="2124075"/>
          </a:xfrm>
          <a:prstGeom prst="ellipse">
            <a:avLst/>
          </a:prstGeom>
          <a:solidFill>
            <a:schemeClr val="accent2">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000" dirty="0">
                <a:solidFill>
                  <a:schemeClr val="tx1"/>
                </a:solidFill>
                <a:latin typeface="BIZ UDPゴシック" panose="020B0400000000000000" pitchFamily="50" charset="-128"/>
                <a:ea typeface="BIZ UDPゴシック" panose="020B0400000000000000" pitchFamily="50" charset="-128"/>
              </a:rPr>
              <a:t>手足口病</a:t>
            </a:r>
          </a:p>
        </p:txBody>
      </p:sp>
      <p:sp>
        <p:nvSpPr>
          <p:cNvPr id="20" name="楕円 19">
            <a:extLst>
              <a:ext uri="{FF2B5EF4-FFF2-40B4-BE49-F238E27FC236}">
                <a16:creationId xmlns:a16="http://schemas.microsoft.com/office/drawing/2014/main" id="{9E287D0D-185F-76D2-2EE4-23B4F010C6BF}"/>
              </a:ext>
            </a:extLst>
          </p:cNvPr>
          <p:cNvSpPr/>
          <p:nvPr/>
        </p:nvSpPr>
        <p:spPr>
          <a:xfrm>
            <a:off x="9067802" y="978376"/>
            <a:ext cx="2400300" cy="2124075"/>
          </a:xfrm>
          <a:prstGeom prst="ellipse">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4000" dirty="0">
                <a:solidFill>
                  <a:schemeClr val="bg1"/>
                </a:solidFill>
                <a:latin typeface="BIZ UDPゴシック" panose="020B0400000000000000" pitchFamily="50" charset="-128"/>
                <a:ea typeface="BIZ UDPゴシック" panose="020B0400000000000000" pitchFamily="50" charset="-128"/>
              </a:rPr>
              <a:t>変異</a:t>
            </a:r>
            <a:endParaRPr kumimoji="1" lang="en-US" altLang="ja-JP" sz="40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4000" dirty="0">
                <a:solidFill>
                  <a:schemeClr val="bg1"/>
                </a:solidFill>
                <a:latin typeface="BIZ UDPゴシック" panose="020B0400000000000000" pitchFamily="50" charset="-128"/>
                <a:ea typeface="BIZ UDPゴシック" panose="020B0400000000000000" pitchFamily="50" charset="-128"/>
              </a:rPr>
              <a:t>コロナ</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
        <p:nvSpPr>
          <p:cNvPr id="21" name="矢印: 下 20">
            <a:extLst>
              <a:ext uri="{FF2B5EF4-FFF2-40B4-BE49-F238E27FC236}">
                <a16:creationId xmlns:a16="http://schemas.microsoft.com/office/drawing/2014/main" id="{DD84F9D6-F4DD-BC44-B46D-D9EAEC15F193}"/>
              </a:ext>
            </a:extLst>
          </p:cNvPr>
          <p:cNvSpPr/>
          <p:nvPr/>
        </p:nvSpPr>
        <p:spPr>
          <a:xfrm>
            <a:off x="1614487" y="3203812"/>
            <a:ext cx="619125" cy="46672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4EC3200D-D488-BF40-A459-CDC5F111ED21}"/>
              </a:ext>
            </a:extLst>
          </p:cNvPr>
          <p:cNvSpPr/>
          <p:nvPr/>
        </p:nvSpPr>
        <p:spPr>
          <a:xfrm>
            <a:off x="4338637" y="3203812"/>
            <a:ext cx="619125" cy="46672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70BC5523-4BD1-2E7A-3B49-E02657F5D870}"/>
              </a:ext>
            </a:extLst>
          </p:cNvPr>
          <p:cNvSpPr/>
          <p:nvPr/>
        </p:nvSpPr>
        <p:spPr>
          <a:xfrm>
            <a:off x="7234240" y="3203812"/>
            <a:ext cx="619125" cy="46672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矢印: 下 23">
            <a:extLst>
              <a:ext uri="{FF2B5EF4-FFF2-40B4-BE49-F238E27FC236}">
                <a16:creationId xmlns:a16="http://schemas.microsoft.com/office/drawing/2014/main" id="{3C034DE1-3E5F-F93F-A02D-A9314C038481}"/>
              </a:ext>
            </a:extLst>
          </p:cNvPr>
          <p:cNvSpPr/>
          <p:nvPr/>
        </p:nvSpPr>
        <p:spPr>
          <a:xfrm>
            <a:off x="9958389" y="3195637"/>
            <a:ext cx="619125" cy="46672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9266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フクロウ博士のイラスト">
            <a:extLst>
              <a:ext uri="{FF2B5EF4-FFF2-40B4-BE49-F238E27FC236}">
                <a16:creationId xmlns:a16="http://schemas.microsoft.com/office/drawing/2014/main" id="{56B1F497-9710-6643-6D74-8E56D4B99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751" y="2757221"/>
            <a:ext cx="3812249" cy="4099192"/>
          </a:xfrm>
          <a:prstGeom prst="rect">
            <a:avLst/>
          </a:prstGeom>
          <a:noFill/>
          <a:extLst>
            <a:ext uri="{909E8E84-426E-40DD-AFC4-6F175D3DCCD1}">
              <a14:hiddenFill xmlns:a14="http://schemas.microsoft.com/office/drawing/2010/main">
                <a:solidFill>
                  <a:srgbClr val="FFFFFF"/>
                </a:solidFill>
              </a14:hiddenFill>
            </a:ext>
          </a:extLst>
        </p:spPr>
      </p:pic>
      <p:sp>
        <p:nvSpPr>
          <p:cNvPr id="5" name="四角形: 角を丸くする 4">
            <a:extLst>
              <a:ext uri="{FF2B5EF4-FFF2-40B4-BE49-F238E27FC236}">
                <a16:creationId xmlns:a16="http://schemas.microsoft.com/office/drawing/2014/main" id="{CA480345-1E02-85DE-71E8-DA5B12FF2995}"/>
              </a:ext>
            </a:extLst>
          </p:cNvPr>
          <p:cNvSpPr/>
          <p:nvPr/>
        </p:nvSpPr>
        <p:spPr>
          <a:xfrm>
            <a:off x="1524000" y="1181100"/>
            <a:ext cx="2419350" cy="1085850"/>
          </a:xfrm>
          <a:prstGeom prst="roundRect">
            <a:avLst/>
          </a:prstGeom>
          <a:solidFill>
            <a:srgbClr val="C00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a:t>
            </a:r>
            <a:r>
              <a:rPr lang="ja-JP" altLang="en-US" sz="5400" b="1" dirty="0">
                <a:latin typeface="BIZ UDPゴシック" panose="020B0400000000000000" pitchFamily="50" charset="-128"/>
                <a:ea typeface="BIZ UDPゴシック" panose="020B0400000000000000" pitchFamily="50" charset="-128"/>
              </a:rPr>
              <a:t>１</a:t>
            </a:r>
            <a:endParaRPr kumimoji="1" lang="ja-JP" altLang="en-US" sz="5400"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6DD6D844-DBE9-1898-3EFD-62EDBDCF108E}"/>
              </a:ext>
            </a:extLst>
          </p:cNvPr>
          <p:cNvSpPr/>
          <p:nvPr/>
        </p:nvSpPr>
        <p:spPr>
          <a:xfrm>
            <a:off x="1524000" y="2532063"/>
            <a:ext cx="2419350" cy="10858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solidFill>
                  <a:schemeClr val="tx1"/>
                </a:solidFill>
                <a:latin typeface="BIZ UDPゴシック" panose="020B0400000000000000" pitchFamily="50" charset="-128"/>
                <a:ea typeface="BIZ UDPゴシック" panose="020B0400000000000000" pitchFamily="50" charset="-128"/>
              </a:rPr>
              <a:t>IgG2</a:t>
            </a:r>
            <a:endParaRPr kumimoji="1" lang="ja-JP" altLang="en-US" sz="5400" b="1" dirty="0">
              <a:solidFill>
                <a:schemeClr val="tx1"/>
              </a:solidFill>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1154989E-4C9C-232C-8A39-46F71CCCD2E0}"/>
              </a:ext>
            </a:extLst>
          </p:cNvPr>
          <p:cNvSpPr/>
          <p:nvPr/>
        </p:nvSpPr>
        <p:spPr>
          <a:xfrm>
            <a:off x="1524000" y="3901666"/>
            <a:ext cx="2419350" cy="1085850"/>
          </a:xfrm>
          <a:prstGeom prst="roundRect">
            <a:avLst/>
          </a:prstGeom>
          <a:solidFill>
            <a:srgbClr val="C00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IgG3</a:t>
            </a:r>
            <a:endParaRPr kumimoji="1" lang="ja-JP" altLang="en-US" sz="5400" b="1" dirty="0">
              <a:latin typeface="BIZ UDPゴシック" panose="020B0400000000000000" pitchFamily="50" charset="-128"/>
              <a:ea typeface="BIZ UDPゴシック" panose="020B0400000000000000" pitchFamily="50" charset="-128"/>
            </a:endParaRPr>
          </a:p>
        </p:txBody>
      </p:sp>
      <p:sp>
        <p:nvSpPr>
          <p:cNvPr id="8" name="四角形: 角を丸くする 7">
            <a:extLst>
              <a:ext uri="{FF2B5EF4-FFF2-40B4-BE49-F238E27FC236}">
                <a16:creationId xmlns:a16="http://schemas.microsoft.com/office/drawing/2014/main" id="{A16CF256-7122-F671-0678-FEFDAC4E8223}"/>
              </a:ext>
            </a:extLst>
          </p:cNvPr>
          <p:cNvSpPr/>
          <p:nvPr/>
        </p:nvSpPr>
        <p:spPr>
          <a:xfrm>
            <a:off x="1524000" y="5334360"/>
            <a:ext cx="2419350" cy="1085850"/>
          </a:xfrm>
          <a:prstGeom prst="roundRect">
            <a:avLst/>
          </a:prstGeom>
          <a:solidFill>
            <a:schemeClr val="accent4">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IgG4</a:t>
            </a:r>
            <a:endParaRPr kumimoji="1" lang="ja-JP" altLang="en-US" sz="5400" b="1" dirty="0">
              <a:latin typeface="BIZ UDPゴシック" panose="020B0400000000000000" pitchFamily="50" charset="-128"/>
              <a:ea typeface="BIZ UDPゴシック" panose="020B0400000000000000" pitchFamily="50" charset="-128"/>
            </a:endParaRPr>
          </a:p>
        </p:txBody>
      </p:sp>
      <p:cxnSp>
        <p:nvCxnSpPr>
          <p:cNvPr id="10" name="コネクタ: カギ線 9">
            <a:extLst>
              <a:ext uri="{FF2B5EF4-FFF2-40B4-BE49-F238E27FC236}">
                <a16:creationId xmlns:a16="http://schemas.microsoft.com/office/drawing/2014/main" id="{2941EA63-84E4-5D6C-0596-3FB9732FDB04}"/>
              </a:ext>
            </a:extLst>
          </p:cNvPr>
          <p:cNvCxnSpPr>
            <a:stCxn id="5" idx="3"/>
          </p:cNvCxnSpPr>
          <p:nvPr/>
        </p:nvCxnSpPr>
        <p:spPr>
          <a:xfrm>
            <a:off x="3943350" y="1724025"/>
            <a:ext cx="2116138" cy="1741488"/>
          </a:xfrm>
          <a:prstGeom prst="bent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C30FBE05-39F8-8E17-32AE-BD7B5ADC4F64}"/>
              </a:ext>
            </a:extLst>
          </p:cNvPr>
          <p:cNvCxnSpPr>
            <a:stCxn id="7" idx="3"/>
          </p:cNvCxnSpPr>
          <p:nvPr/>
        </p:nvCxnSpPr>
        <p:spPr>
          <a:xfrm flipV="1">
            <a:off x="3943350" y="3465513"/>
            <a:ext cx="2116138" cy="979078"/>
          </a:xfrm>
          <a:prstGeom prst="bent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4318C7D-47C0-BCE7-BE85-680AB5F9116B}"/>
              </a:ext>
            </a:extLst>
          </p:cNvPr>
          <p:cNvSpPr txBox="1"/>
          <p:nvPr/>
        </p:nvSpPr>
        <p:spPr>
          <a:xfrm>
            <a:off x="5876925" y="2803793"/>
            <a:ext cx="2324100" cy="1323439"/>
          </a:xfrm>
          <a:prstGeom prst="rect">
            <a:avLst/>
          </a:prstGeom>
          <a:noFill/>
        </p:spPr>
        <p:txBody>
          <a:bodyPr wrap="square" rtlCol="0">
            <a:spAutoFit/>
          </a:bodyPr>
          <a:lstStyle/>
          <a:p>
            <a:pPr algn="ctr"/>
            <a:r>
              <a:rPr kumimoji="1" lang="ja-JP" altLang="en-US" sz="4000" dirty="0">
                <a:latin typeface="BIZ UDPゴシック" panose="020B0400000000000000" pitchFamily="50" charset="-128"/>
                <a:ea typeface="BIZ UDPゴシック" panose="020B0400000000000000" pitchFamily="50" charset="-128"/>
              </a:rPr>
              <a:t>ウイルス</a:t>
            </a:r>
            <a:r>
              <a:rPr lang="ja-JP" altLang="en-US" sz="4000" dirty="0">
                <a:latin typeface="BIZ UDPゴシック" panose="020B0400000000000000" pitchFamily="50" charset="-128"/>
                <a:ea typeface="BIZ UDPゴシック" panose="020B0400000000000000" pitchFamily="50" charset="-128"/>
              </a:rPr>
              <a:t>を倒す</a:t>
            </a:r>
            <a:endParaRPr kumimoji="1" lang="en-US" altLang="ja-JP" sz="40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B1ACA494-03B5-31AD-AC93-A80EEDA0B236}"/>
              </a:ext>
            </a:extLst>
          </p:cNvPr>
          <p:cNvSpPr txBox="1"/>
          <p:nvPr/>
        </p:nvSpPr>
        <p:spPr>
          <a:xfrm>
            <a:off x="3970800" y="5207000"/>
            <a:ext cx="3812249" cy="1323439"/>
          </a:xfrm>
          <a:prstGeom prst="rect">
            <a:avLst/>
          </a:prstGeom>
          <a:noFill/>
        </p:spPr>
        <p:txBody>
          <a:bodyPr wrap="square" rtlCol="0">
            <a:spAutoFit/>
          </a:bodyPr>
          <a:lstStyle/>
          <a:p>
            <a:pPr algn="ctr"/>
            <a:r>
              <a:rPr kumimoji="1" lang="ja-JP" altLang="en-US" sz="4000" dirty="0">
                <a:latin typeface="BIZ UDPゴシック" panose="020B0400000000000000" pitchFamily="50" charset="-128"/>
                <a:ea typeface="BIZ UDPゴシック" panose="020B0400000000000000" pitchFamily="50" charset="-128"/>
              </a:rPr>
              <a:t>ウイルス</a:t>
            </a:r>
            <a:r>
              <a:rPr lang="ja-JP" altLang="en-US" sz="4000" dirty="0">
                <a:latin typeface="BIZ UDPゴシック" panose="020B0400000000000000" pitchFamily="50" charset="-128"/>
                <a:ea typeface="BIZ UDPゴシック" panose="020B0400000000000000" pitchFamily="50" charset="-128"/>
              </a:rPr>
              <a:t>を守る</a:t>
            </a:r>
            <a:endParaRPr lang="en-US" altLang="ja-JP" sz="4000" dirty="0">
              <a:latin typeface="BIZ UDPゴシック" panose="020B0400000000000000" pitchFamily="50" charset="-128"/>
              <a:ea typeface="BIZ UDPゴシック" panose="020B0400000000000000" pitchFamily="50" charset="-128"/>
            </a:endParaRPr>
          </a:p>
          <a:p>
            <a:pPr algn="ctr"/>
            <a:r>
              <a:rPr kumimoji="1" lang="ja-JP" altLang="en-US" sz="4000" dirty="0">
                <a:latin typeface="BIZ UDPゴシック" panose="020B0400000000000000" pitchFamily="50" charset="-128"/>
                <a:ea typeface="BIZ UDPゴシック" panose="020B0400000000000000" pitchFamily="50" charset="-128"/>
              </a:rPr>
              <a:t>免疫を抑制する</a:t>
            </a:r>
            <a:endParaRPr kumimoji="1" lang="en-US" altLang="ja-JP" sz="4000" dirty="0">
              <a:latin typeface="BIZ UDPゴシック" panose="020B0400000000000000" pitchFamily="50" charset="-128"/>
              <a:ea typeface="BIZ UDPゴシック" panose="020B0400000000000000" pitchFamily="50" charset="-128"/>
            </a:endParaRPr>
          </a:p>
        </p:txBody>
      </p:sp>
      <p:sp>
        <p:nvSpPr>
          <p:cNvPr id="15" name="四角形: 角を丸くする 14">
            <a:extLst>
              <a:ext uri="{FF2B5EF4-FFF2-40B4-BE49-F238E27FC236}">
                <a16:creationId xmlns:a16="http://schemas.microsoft.com/office/drawing/2014/main" id="{42859D3A-8A29-0E37-BDFE-2A114F71B80A}"/>
              </a:ext>
            </a:extLst>
          </p:cNvPr>
          <p:cNvSpPr/>
          <p:nvPr/>
        </p:nvSpPr>
        <p:spPr>
          <a:xfrm>
            <a:off x="6209174" y="1038582"/>
            <a:ext cx="5619751" cy="1085850"/>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IgG4</a:t>
            </a:r>
            <a:r>
              <a:rPr lang="ja-JP" altLang="en-US" sz="5400" b="1" dirty="0">
                <a:latin typeface="BIZ UDPゴシック" panose="020B0400000000000000" pitchFamily="50" charset="-128"/>
                <a:ea typeface="BIZ UDPゴシック" panose="020B0400000000000000" pitchFamily="50" charset="-128"/>
              </a:rPr>
              <a:t>＝悪玉抗体</a:t>
            </a:r>
            <a:endParaRPr kumimoji="1" lang="ja-JP" altLang="en-US" sz="5400" b="1" dirty="0">
              <a:latin typeface="BIZ UDPゴシック" panose="020B0400000000000000" pitchFamily="50" charset="-128"/>
              <a:ea typeface="BIZ UDPゴシック" panose="020B0400000000000000" pitchFamily="50" charset="-128"/>
            </a:endParaRPr>
          </a:p>
        </p:txBody>
      </p:sp>
      <p:pic>
        <p:nvPicPr>
          <p:cNvPr id="4098" name="Picture 2" descr="攻撃されたウイルスに感染した細胞のイラスト">
            <a:extLst>
              <a:ext uri="{FF2B5EF4-FFF2-40B4-BE49-F238E27FC236}">
                <a16:creationId xmlns:a16="http://schemas.microsoft.com/office/drawing/2014/main" id="{91E745ED-EA42-DA5D-D8E9-6CE5A29B7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2322" y="2001158"/>
            <a:ext cx="462954" cy="4629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FC1018F-C911-6F55-4A1C-0EB29696C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6711" y="2032231"/>
            <a:ext cx="536707" cy="5367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キリッとした表情の人のイラスト（女性）">
            <a:extLst>
              <a:ext uri="{FF2B5EF4-FFF2-40B4-BE49-F238E27FC236}">
                <a16:creationId xmlns:a16="http://schemas.microsoft.com/office/drawing/2014/main" id="{66A79AD8-B6EE-07C2-7806-28928E6D6F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 y="5127373"/>
            <a:ext cx="1499942" cy="17290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攻撃されたウイルスに感染した細胞のイラスト">
            <a:extLst>
              <a:ext uri="{FF2B5EF4-FFF2-40B4-BE49-F238E27FC236}">
                <a16:creationId xmlns:a16="http://schemas.microsoft.com/office/drawing/2014/main" id="{F2FB1475-EB2D-CC2C-CADA-8B7F86789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3363" y="694526"/>
            <a:ext cx="462954" cy="4629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01A24DE-5784-92CE-D4B8-685DD9BAD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5878" y="715394"/>
            <a:ext cx="536707" cy="5367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盾を持つ人のイラスト（男性）">
            <a:extLst>
              <a:ext uri="{FF2B5EF4-FFF2-40B4-BE49-F238E27FC236}">
                <a16:creationId xmlns:a16="http://schemas.microsoft.com/office/drawing/2014/main" id="{4FC19CA2-9E8E-B13B-D81C-C38E93A745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012" y="3821112"/>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盾を持つ人のイラスト（男性）">
            <a:extLst>
              <a:ext uri="{FF2B5EF4-FFF2-40B4-BE49-F238E27FC236}">
                <a16:creationId xmlns:a16="http://schemas.microsoft.com/office/drawing/2014/main" id="{99C32B32-9053-BFB1-7C31-61D2BD1BD7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012" y="1157480"/>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70460AB0-AA2B-3074-60EE-02262E8665C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「免疫抑制モード＠ＩｇＧ</a:t>
            </a:r>
            <a:r>
              <a:rPr kumimoji="1" lang="en-US" altLang="ja-JP" sz="2400" b="1" dirty="0">
                <a:latin typeface="BIZ UDPゴシック" panose="020B0400000000000000" pitchFamily="50" charset="-128"/>
                <a:ea typeface="BIZ UDPゴシック" panose="020B0400000000000000" pitchFamily="50" charset="-128"/>
              </a:rPr>
              <a:t>4</a:t>
            </a: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2050" name="Picture 2" descr="ウイルスのイラスト">
            <a:extLst>
              <a:ext uri="{FF2B5EF4-FFF2-40B4-BE49-F238E27FC236}">
                <a16:creationId xmlns:a16="http://schemas.microsoft.com/office/drawing/2014/main" id="{FEEAC725-1A94-2597-57CF-BCF43B5083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4053" y="1166489"/>
            <a:ext cx="1116739" cy="885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22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0" y="2644170"/>
            <a:ext cx="12191999" cy="1569660"/>
          </a:xfrm>
          <a:prstGeom prst="rect">
            <a:avLst/>
          </a:prstGeom>
          <a:noFill/>
        </p:spPr>
        <p:txBody>
          <a:bodyPr wrap="square" rtlCol="0">
            <a:spAutoFit/>
          </a:bodyPr>
          <a:lstStyle/>
          <a:p>
            <a:pPr algn="ctr"/>
            <a:r>
              <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鳥インフルエンザ</a:t>
            </a:r>
          </a:p>
        </p:txBody>
      </p:sp>
    </p:spTree>
    <p:extLst>
      <p:ext uri="{BB962C8B-B14F-4D97-AF65-F5344CB8AC3E}">
        <p14:creationId xmlns:p14="http://schemas.microsoft.com/office/powerpoint/2010/main" val="1037542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インフルエンザの世界流行</a:t>
            </a:r>
          </a:p>
        </p:txBody>
      </p:sp>
      <p:sp>
        <p:nvSpPr>
          <p:cNvPr id="2" name="object 3">
            <a:extLst>
              <a:ext uri="{FF2B5EF4-FFF2-40B4-BE49-F238E27FC236}">
                <a16:creationId xmlns:a16="http://schemas.microsoft.com/office/drawing/2014/main" id="{9379DC8C-22ED-57F9-69AB-63B058917F73}"/>
              </a:ext>
            </a:extLst>
          </p:cNvPr>
          <p:cNvSpPr txBox="1"/>
          <p:nvPr/>
        </p:nvSpPr>
        <p:spPr>
          <a:xfrm>
            <a:off x="190501" y="599863"/>
            <a:ext cx="11639549" cy="6074683"/>
          </a:xfrm>
          <a:prstGeom prst="rect">
            <a:avLst/>
          </a:prstGeom>
        </p:spPr>
        <p:txBody>
          <a:bodyPr vert="horz" wrap="square" lIns="0" tIns="12771" rIns="0" bIns="0" rtlCol="0">
            <a:spAutoFit/>
          </a:bodyPr>
          <a:lstStyle/>
          <a:p>
            <a:pPr marL="356953" marR="2010174" indent="-344820">
              <a:spcBef>
                <a:spcPts val="101"/>
              </a:spcBef>
              <a:buFont typeface="Arial"/>
              <a:buChar char="•"/>
              <a:tabLst>
                <a:tab pos="488495" algn="l"/>
              </a:tabLst>
            </a:pPr>
            <a:r>
              <a:rPr sz="2816" u="sng" dirty="0" err="1">
                <a:solidFill>
                  <a:srgbClr val="0065FF"/>
                </a:solidFill>
                <a:uFill>
                  <a:solidFill>
                    <a:srgbClr val="0065FF"/>
                  </a:solidFill>
                </a:uFill>
                <a:latin typeface="BIZ UDPゴシック" panose="020B0400000000000000" pitchFamily="50" charset="-128"/>
                <a:ea typeface="BIZ UDPゴシック" panose="020B0400000000000000" pitchFamily="50" charset="-128"/>
                <a:cs typeface="ＭＳ Ｐゴシック"/>
              </a:rPr>
              <a:t>弱毒型</a:t>
            </a:r>
            <a:r>
              <a:rPr sz="2816" spc="-15" dirty="0" err="1">
                <a:solidFill>
                  <a:srgbClr val="0065FF"/>
                </a:solidFill>
                <a:latin typeface="BIZ UDPゴシック" panose="020B0400000000000000" pitchFamily="50" charset="-128"/>
                <a:ea typeface="BIZ UDPゴシック" panose="020B0400000000000000" pitchFamily="50" charset="-128"/>
                <a:cs typeface="ＭＳ Ｐゴシック"/>
              </a:rPr>
              <a:t>鳥インフルエンザウイルスに由来</a:t>
            </a:r>
            <a:r>
              <a:rPr sz="2816" spc="-15" dirty="0">
                <a:solidFill>
                  <a:srgbClr val="0065FF"/>
                </a:solidFill>
                <a:latin typeface="BIZ UDPゴシック" panose="020B0400000000000000" pitchFamily="50" charset="-128"/>
                <a:ea typeface="BIZ UDPゴシック" panose="020B0400000000000000" pitchFamily="50" charset="-128"/>
                <a:cs typeface="ＭＳ Ｐゴシック"/>
              </a:rPr>
              <a:t>	</a:t>
            </a:r>
            <a:endParaRPr lang="en-US" sz="2816" spc="-15" dirty="0">
              <a:solidFill>
                <a:srgbClr val="0065FF"/>
              </a:solidFill>
              <a:latin typeface="BIZ UDPゴシック" panose="020B0400000000000000" pitchFamily="50" charset="-128"/>
              <a:ea typeface="BIZ UDPゴシック" panose="020B0400000000000000" pitchFamily="50" charset="-128"/>
              <a:cs typeface="ＭＳ Ｐゴシック"/>
            </a:endParaRPr>
          </a:p>
          <a:p>
            <a:pPr marL="12133" marR="2010174">
              <a:spcBef>
                <a:spcPts val="101"/>
              </a:spcBef>
              <a:tabLst>
                <a:tab pos="488495" algn="l"/>
              </a:tabLst>
            </a:pPr>
            <a:r>
              <a:rPr lang="ja-JP" altLang="en-US" sz="2816" spc="-15" dirty="0">
                <a:solidFill>
                  <a:srgbClr val="0065FF"/>
                </a:solidFill>
                <a:latin typeface="BIZ UDPゴシック" panose="020B0400000000000000" pitchFamily="50" charset="-128"/>
                <a:ea typeface="BIZ UDPゴシック" panose="020B0400000000000000" pitchFamily="50" charset="-128"/>
                <a:cs typeface="ＭＳ Ｐゴシック"/>
              </a:rPr>
              <a:t>　</a:t>
            </a:r>
            <a:r>
              <a:rPr sz="2816" spc="-15" dirty="0" err="1">
                <a:solidFill>
                  <a:srgbClr val="FF0065"/>
                </a:solidFill>
                <a:latin typeface="BIZ UDPゴシック" panose="020B0400000000000000" pitchFamily="50" charset="-128"/>
                <a:ea typeface="BIZ UDPゴシック" panose="020B0400000000000000" pitchFamily="50" charset="-128"/>
                <a:cs typeface="ＭＳ Ｐゴシック"/>
              </a:rPr>
              <a:t>過去の新型インフルエンザ</a:t>
            </a:r>
            <a:endParaRPr sz="2816" dirty="0">
              <a:latin typeface="BIZ UDPゴシック" panose="020B0400000000000000" pitchFamily="50" charset="-128"/>
              <a:ea typeface="BIZ UDPゴシック" panose="020B0400000000000000" pitchFamily="50" charset="-128"/>
              <a:cs typeface="ＭＳ Ｐゴシック"/>
            </a:endParaRPr>
          </a:p>
          <a:p>
            <a:pPr marL="726038" marR="853111">
              <a:spcBef>
                <a:spcPts val="5"/>
              </a:spcBef>
              <a:tabLst>
                <a:tab pos="1939295" algn="l"/>
              </a:tabLst>
            </a:pPr>
            <a:r>
              <a:rPr sz="2816" spc="-20" dirty="0">
                <a:latin typeface="BIZ UDPゴシック" panose="020B0400000000000000" pitchFamily="50" charset="-128"/>
                <a:ea typeface="BIZ UDPゴシック" panose="020B0400000000000000" pitchFamily="50" charset="-128"/>
                <a:cs typeface="ＭＳ Ｐゴシック"/>
              </a:rPr>
              <a:t>１９１８</a:t>
            </a:r>
            <a:r>
              <a:rPr sz="2816" dirty="0">
                <a:latin typeface="BIZ UDPゴシック" panose="020B0400000000000000" pitchFamily="50" charset="-128"/>
                <a:ea typeface="BIZ UDPゴシック" panose="020B0400000000000000" pitchFamily="50" charset="-128"/>
                <a:cs typeface="ＭＳ Ｐゴシック"/>
              </a:rPr>
              <a:t>	</a:t>
            </a:r>
            <a:r>
              <a:rPr sz="2816" spc="-10" dirty="0">
                <a:latin typeface="BIZ UDPゴシック" panose="020B0400000000000000" pitchFamily="50" charset="-128"/>
                <a:ea typeface="BIZ UDPゴシック" panose="020B0400000000000000" pitchFamily="50" charset="-128"/>
                <a:cs typeface="ＭＳ Ｐゴシック"/>
              </a:rPr>
              <a:t>スペイン風邪インフルエンザ（Ｈ１Ｎ１） </a:t>
            </a:r>
            <a:endParaRPr lang="en-US" sz="2816" spc="-10" dirty="0">
              <a:latin typeface="BIZ UDPゴシック" panose="020B0400000000000000" pitchFamily="50" charset="-128"/>
              <a:ea typeface="BIZ UDPゴシック" panose="020B0400000000000000" pitchFamily="50" charset="-128"/>
              <a:cs typeface="ＭＳ Ｐゴシック"/>
            </a:endParaRPr>
          </a:p>
          <a:p>
            <a:pPr marL="726038" marR="853111">
              <a:spcBef>
                <a:spcPts val="5"/>
              </a:spcBef>
              <a:tabLst>
                <a:tab pos="1939295" algn="l"/>
              </a:tabLst>
            </a:pPr>
            <a:r>
              <a:rPr sz="2816" spc="-20" dirty="0">
                <a:latin typeface="BIZ UDPゴシック" panose="020B0400000000000000" pitchFamily="50" charset="-128"/>
                <a:ea typeface="BIZ UDPゴシック" panose="020B0400000000000000" pitchFamily="50" charset="-128"/>
                <a:cs typeface="ＭＳ Ｐゴシック"/>
              </a:rPr>
              <a:t>１９５７</a:t>
            </a:r>
            <a:r>
              <a:rPr sz="2816" dirty="0">
                <a:latin typeface="BIZ UDPゴシック" panose="020B0400000000000000" pitchFamily="50" charset="-128"/>
                <a:ea typeface="BIZ UDPゴシック" panose="020B0400000000000000" pitchFamily="50" charset="-128"/>
                <a:cs typeface="ＭＳ Ｐゴシック"/>
              </a:rPr>
              <a:t>	</a:t>
            </a:r>
            <a:r>
              <a:rPr sz="2816" spc="-10" dirty="0">
                <a:latin typeface="BIZ UDPゴシック" panose="020B0400000000000000" pitchFamily="50" charset="-128"/>
                <a:ea typeface="BIZ UDPゴシック" panose="020B0400000000000000" pitchFamily="50" charset="-128"/>
                <a:cs typeface="ＭＳ Ｐゴシック"/>
              </a:rPr>
              <a:t>アジア風邪インフルエンザ（Ｈ２Ｎ２） </a:t>
            </a:r>
            <a:endParaRPr lang="en-US" sz="2816" spc="-10" dirty="0">
              <a:latin typeface="BIZ UDPゴシック" panose="020B0400000000000000" pitchFamily="50" charset="-128"/>
              <a:ea typeface="BIZ UDPゴシック" panose="020B0400000000000000" pitchFamily="50" charset="-128"/>
              <a:cs typeface="ＭＳ Ｐゴシック"/>
            </a:endParaRPr>
          </a:p>
          <a:p>
            <a:pPr marL="726038" marR="853111">
              <a:spcBef>
                <a:spcPts val="5"/>
              </a:spcBef>
              <a:tabLst>
                <a:tab pos="1939295" algn="l"/>
              </a:tabLst>
            </a:pPr>
            <a:r>
              <a:rPr sz="2816" spc="-20" dirty="0">
                <a:latin typeface="BIZ UDPゴシック" panose="020B0400000000000000" pitchFamily="50" charset="-128"/>
                <a:ea typeface="BIZ UDPゴシック" panose="020B0400000000000000" pitchFamily="50" charset="-128"/>
                <a:cs typeface="ＭＳ Ｐゴシック"/>
              </a:rPr>
              <a:t>１９６８</a:t>
            </a:r>
            <a:r>
              <a:rPr sz="2816" dirty="0">
                <a:latin typeface="BIZ UDPゴシック" panose="020B0400000000000000" pitchFamily="50" charset="-128"/>
                <a:ea typeface="BIZ UDPゴシック" panose="020B0400000000000000" pitchFamily="50" charset="-128"/>
                <a:cs typeface="ＭＳ Ｐゴシック"/>
              </a:rPr>
              <a:t>	</a:t>
            </a:r>
            <a:r>
              <a:rPr sz="2816" spc="-10" dirty="0">
                <a:latin typeface="BIZ UDPゴシック" panose="020B0400000000000000" pitchFamily="50" charset="-128"/>
                <a:ea typeface="BIZ UDPゴシック" panose="020B0400000000000000" pitchFamily="50" charset="-128"/>
                <a:cs typeface="ＭＳ Ｐゴシック"/>
              </a:rPr>
              <a:t>香港風邪インフルエンザ（Ｈ３Ｎ２）</a:t>
            </a:r>
            <a:endParaRPr sz="2816" dirty="0">
              <a:latin typeface="BIZ UDPゴシック" panose="020B0400000000000000" pitchFamily="50" charset="-128"/>
              <a:ea typeface="BIZ UDPゴシック" panose="020B0400000000000000" pitchFamily="50" charset="-128"/>
              <a:cs typeface="ＭＳ Ｐゴシック"/>
            </a:endParaRPr>
          </a:p>
          <a:p>
            <a:pPr marL="488495">
              <a:spcBef>
                <a:spcPts val="5"/>
              </a:spcBef>
              <a:tabLst>
                <a:tab pos="1620017" algn="l"/>
              </a:tabLst>
            </a:pPr>
            <a:r>
              <a:rPr sz="2816" spc="-10" dirty="0">
                <a:latin typeface="BIZ UDPゴシック" panose="020B0400000000000000" pitchFamily="50" charset="-128"/>
                <a:ea typeface="BIZ UDPゴシック" panose="020B0400000000000000" pitchFamily="50" charset="-128"/>
                <a:cs typeface="ＭＳ Ｐゴシック"/>
              </a:rPr>
              <a:t>病気</a:t>
            </a:r>
            <a:r>
              <a:rPr sz="2816" spc="-50" dirty="0">
                <a:latin typeface="BIZ UDPゴシック" panose="020B0400000000000000" pitchFamily="50" charset="-128"/>
                <a:ea typeface="BIZ UDPゴシック" panose="020B0400000000000000" pitchFamily="50" charset="-128"/>
                <a:cs typeface="ＭＳ Ｐゴシック"/>
              </a:rPr>
              <a:t>：</a:t>
            </a:r>
            <a:r>
              <a:rPr sz="2816" dirty="0">
                <a:latin typeface="BIZ UDPゴシック" panose="020B0400000000000000" pitchFamily="50" charset="-128"/>
                <a:ea typeface="BIZ UDPゴシック" panose="020B0400000000000000" pitchFamily="50" charset="-128"/>
                <a:cs typeface="ＭＳ Ｐゴシック"/>
              </a:rPr>
              <a:t>	</a:t>
            </a:r>
            <a:r>
              <a:rPr sz="2816" spc="-10" dirty="0">
                <a:solidFill>
                  <a:srgbClr val="FF0065"/>
                </a:solidFill>
                <a:latin typeface="BIZ UDPゴシック" panose="020B0400000000000000" pitchFamily="50" charset="-128"/>
                <a:ea typeface="BIZ UDPゴシック" panose="020B0400000000000000" pitchFamily="50" charset="-128"/>
                <a:cs typeface="ＭＳ Ｐゴシック"/>
              </a:rPr>
              <a:t>呼吸器に限局したインフルエン</a:t>
            </a:r>
            <a:r>
              <a:rPr sz="2816" spc="-50" dirty="0">
                <a:solidFill>
                  <a:srgbClr val="FF0065"/>
                </a:solidFill>
                <a:latin typeface="BIZ UDPゴシック" panose="020B0400000000000000" pitchFamily="50" charset="-128"/>
                <a:ea typeface="BIZ UDPゴシック" panose="020B0400000000000000" pitchFamily="50" charset="-128"/>
                <a:cs typeface="ＭＳ Ｐゴシック"/>
              </a:rPr>
              <a:t>ザ</a:t>
            </a:r>
            <a:endParaRPr sz="2816" dirty="0">
              <a:latin typeface="BIZ UDPゴシック" panose="020B0400000000000000" pitchFamily="50" charset="-128"/>
              <a:ea typeface="BIZ UDPゴシック" panose="020B0400000000000000" pitchFamily="50" charset="-128"/>
              <a:cs typeface="ＭＳ Ｐゴシック"/>
            </a:endParaRPr>
          </a:p>
          <a:p>
            <a:pPr marL="356953" indent="-344182">
              <a:spcBef>
                <a:spcPts val="3388"/>
              </a:spcBef>
              <a:buFont typeface="Arial"/>
              <a:buChar char="•"/>
              <a:tabLst>
                <a:tab pos="356953" algn="l"/>
              </a:tabLst>
            </a:pPr>
            <a:r>
              <a:rPr sz="2816" u="sng" dirty="0">
                <a:solidFill>
                  <a:srgbClr val="0065FF"/>
                </a:solidFill>
                <a:uFill>
                  <a:solidFill>
                    <a:srgbClr val="0065FF"/>
                  </a:solidFill>
                </a:uFill>
                <a:latin typeface="BIZ UDPゴシック" panose="020B0400000000000000" pitchFamily="50" charset="-128"/>
                <a:ea typeface="BIZ UDPゴシック" panose="020B0400000000000000" pitchFamily="50" charset="-128"/>
                <a:cs typeface="ＭＳ Ｐゴシック"/>
              </a:rPr>
              <a:t>強毒型</a:t>
            </a:r>
            <a:r>
              <a:rPr sz="2816" spc="-10" dirty="0">
                <a:solidFill>
                  <a:srgbClr val="0065FF"/>
                </a:solidFill>
                <a:latin typeface="BIZ UDPゴシック" panose="020B0400000000000000" pitchFamily="50" charset="-128"/>
                <a:ea typeface="BIZ UDPゴシック" panose="020B0400000000000000" pitchFamily="50" charset="-128"/>
                <a:cs typeface="ＭＳ Ｐゴシック"/>
              </a:rPr>
              <a:t>鳥インフルエンザウイルスに由来</a:t>
            </a:r>
            <a:r>
              <a:rPr sz="2816" spc="-25" dirty="0">
                <a:solidFill>
                  <a:srgbClr val="0065FF"/>
                </a:solidFill>
                <a:latin typeface="BIZ UDPゴシック" panose="020B0400000000000000" pitchFamily="50" charset="-128"/>
                <a:ea typeface="BIZ UDPゴシック" panose="020B0400000000000000" pitchFamily="50" charset="-128"/>
                <a:cs typeface="ＭＳ Ｐゴシック"/>
              </a:rPr>
              <a:t>（？）</a:t>
            </a:r>
            <a:endParaRPr sz="2816" dirty="0">
              <a:latin typeface="BIZ UDPゴシック" panose="020B0400000000000000" pitchFamily="50" charset="-128"/>
              <a:ea typeface="BIZ UDPゴシック" panose="020B0400000000000000" pitchFamily="50" charset="-128"/>
              <a:cs typeface="ＭＳ Ｐゴシック"/>
            </a:endParaRPr>
          </a:p>
          <a:p>
            <a:pPr marL="726038" marR="512760" indent="-237543">
              <a:tabLst>
                <a:tab pos="1939295" algn="l"/>
              </a:tabLst>
            </a:pPr>
            <a:r>
              <a:rPr sz="2816" spc="-10" dirty="0">
                <a:solidFill>
                  <a:srgbClr val="FF0065"/>
                </a:solidFill>
                <a:latin typeface="BIZ UDPゴシック" panose="020B0400000000000000" pitchFamily="50" charset="-128"/>
                <a:ea typeface="BIZ UDPゴシック" panose="020B0400000000000000" pitchFamily="50" charset="-128"/>
                <a:cs typeface="ＭＳ Ｐゴシック"/>
              </a:rPr>
              <a:t>過去には例は無いが、可能性が危惧されている</a:t>
            </a:r>
            <a:r>
              <a:rPr sz="2816" spc="-50" dirty="0">
                <a:solidFill>
                  <a:srgbClr val="FF0065"/>
                </a:solidFill>
                <a:latin typeface="BIZ UDPゴシック" panose="020B0400000000000000" pitchFamily="50" charset="-128"/>
                <a:ea typeface="BIZ UDPゴシック" panose="020B0400000000000000" pitchFamily="50" charset="-128"/>
                <a:cs typeface="ＭＳ Ｐゴシック"/>
              </a:rPr>
              <a:t>。 </a:t>
            </a:r>
            <a:endParaRPr lang="en-US" sz="2816" spc="-50" dirty="0">
              <a:solidFill>
                <a:srgbClr val="FF0065"/>
              </a:solidFill>
              <a:latin typeface="BIZ UDPゴシック" panose="020B0400000000000000" pitchFamily="50" charset="-128"/>
              <a:ea typeface="BIZ UDPゴシック" panose="020B0400000000000000" pitchFamily="50" charset="-128"/>
              <a:cs typeface="ＭＳ Ｐゴシック"/>
            </a:endParaRPr>
          </a:p>
          <a:p>
            <a:pPr marL="726038" marR="512760" indent="-237543">
              <a:tabLst>
                <a:tab pos="1939295" algn="l"/>
              </a:tabLst>
            </a:pPr>
            <a:r>
              <a:rPr lang="ja-JP" altLang="en-US" sz="2816" spc="-50" dirty="0">
                <a:solidFill>
                  <a:srgbClr val="FF0065"/>
                </a:solidFill>
                <a:latin typeface="BIZ UDPゴシック" panose="020B0400000000000000" pitchFamily="50" charset="-128"/>
                <a:ea typeface="BIZ UDPゴシック" panose="020B0400000000000000" pitchFamily="50" charset="-128"/>
                <a:cs typeface="ＭＳ Ｐゴシック"/>
              </a:rPr>
              <a:t>　</a:t>
            </a:r>
            <a:r>
              <a:rPr sz="2816" spc="-20" dirty="0">
                <a:latin typeface="BIZ UDPゴシック" panose="020B0400000000000000" pitchFamily="50" charset="-128"/>
                <a:ea typeface="BIZ UDPゴシック" panose="020B0400000000000000" pitchFamily="50" charset="-128"/>
                <a:cs typeface="ＭＳ Ｐゴシック"/>
              </a:rPr>
              <a:t>１９９７</a:t>
            </a:r>
            <a:r>
              <a:rPr sz="2816" dirty="0">
                <a:latin typeface="BIZ UDPゴシック" panose="020B0400000000000000" pitchFamily="50" charset="-128"/>
                <a:ea typeface="BIZ UDPゴシック" panose="020B0400000000000000" pitchFamily="50" charset="-128"/>
                <a:cs typeface="ＭＳ Ｐゴシック"/>
              </a:rPr>
              <a:t>	香</a:t>
            </a:r>
            <a:r>
              <a:rPr sz="2816" spc="-10" dirty="0">
                <a:latin typeface="BIZ UDPゴシック" panose="020B0400000000000000" pitchFamily="50" charset="-128"/>
                <a:ea typeface="BIZ UDPゴシック" panose="020B0400000000000000" pitchFamily="50" charset="-128"/>
                <a:cs typeface="ＭＳ Ｐゴシック"/>
              </a:rPr>
              <a:t>港でのＨ５Ｎ１</a:t>
            </a:r>
            <a:r>
              <a:rPr sz="2816" spc="-50" dirty="0">
                <a:latin typeface="BIZ UDPゴシック" panose="020B0400000000000000" pitchFamily="50" charset="-128"/>
                <a:ea typeface="BIZ UDPゴシック" panose="020B0400000000000000" pitchFamily="50" charset="-128"/>
                <a:cs typeface="ＭＳ Ｐゴシック"/>
              </a:rPr>
              <a:t>型</a:t>
            </a:r>
            <a:endParaRPr sz="2816" dirty="0">
              <a:latin typeface="BIZ UDPゴシック" panose="020B0400000000000000" pitchFamily="50" charset="-128"/>
              <a:ea typeface="BIZ UDPゴシック" panose="020B0400000000000000" pitchFamily="50" charset="-128"/>
              <a:cs typeface="ＭＳ Ｐゴシック"/>
            </a:endParaRPr>
          </a:p>
          <a:p>
            <a:pPr marL="726038">
              <a:spcBef>
                <a:spcPts val="5"/>
              </a:spcBef>
              <a:tabLst>
                <a:tab pos="1939295" algn="l"/>
              </a:tabLst>
            </a:pPr>
            <a:r>
              <a:rPr sz="2816" spc="-20" dirty="0">
                <a:latin typeface="BIZ UDPゴシック" panose="020B0400000000000000" pitchFamily="50" charset="-128"/>
                <a:ea typeface="BIZ UDPゴシック" panose="020B0400000000000000" pitchFamily="50" charset="-128"/>
                <a:cs typeface="ＭＳ Ｐゴシック"/>
              </a:rPr>
              <a:t>２００３</a:t>
            </a:r>
            <a:r>
              <a:rPr sz="2816" dirty="0">
                <a:latin typeface="BIZ UDPゴシック" panose="020B0400000000000000" pitchFamily="50" charset="-128"/>
                <a:ea typeface="BIZ UDPゴシック" panose="020B0400000000000000" pitchFamily="50" charset="-128"/>
                <a:cs typeface="ＭＳ Ｐゴシック"/>
              </a:rPr>
              <a:t>	</a:t>
            </a:r>
            <a:r>
              <a:rPr sz="2816" spc="-15" dirty="0">
                <a:latin typeface="BIZ UDPゴシック" panose="020B0400000000000000" pitchFamily="50" charset="-128"/>
                <a:ea typeface="BIZ UDPゴシック" panose="020B0400000000000000" pitchFamily="50" charset="-128"/>
                <a:cs typeface="ＭＳ Ｐゴシック"/>
              </a:rPr>
              <a:t>香港でのＨ５Ｎ１型</a:t>
            </a:r>
            <a:endParaRPr sz="2816" dirty="0">
              <a:latin typeface="BIZ UDPゴシック" panose="020B0400000000000000" pitchFamily="50" charset="-128"/>
              <a:ea typeface="BIZ UDPゴシック" panose="020B0400000000000000" pitchFamily="50" charset="-128"/>
              <a:cs typeface="ＭＳ Ｐゴシック"/>
            </a:endParaRPr>
          </a:p>
          <a:p>
            <a:pPr marL="1915028">
              <a:lnSpc>
                <a:spcPts val="3313"/>
              </a:lnSpc>
            </a:pPr>
            <a:r>
              <a:rPr sz="2816" spc="-15" dirty="0">
                <a:latin typeface="BIZ UDPゴシック" panose="020B0400000000000000" pitchFamily="50" charset="-128"/>
                <a:ea typeface="BIZ UDPゴシック" panose="020B0400000000000000" pitchFamily="50" charset="-128"/>
                <a:cs typeface="ＭＳ Ｐゴシック"/>
              </a:rPr>
              <a:t>オランダでのＨ７Ｎ７型</a:t>
            </a:r>
            <a:endParaRPr sz="2816" dirty="0">
              <a:latin typeface="BIZ UDPゴシック" panose="020B0400000000000000" pitchFamily="50" charset="-128"/>
              <a:ea typeface="BIZ UDPゴシック" panose="020B0400000000000000" pitchFamily="50" charset="-128"/>
              <a:cs typeface="ＭＳ Ｐゴシック"/>
            </a:endParaRPr>
          </a:p>
          <a:p>
            <a:pPr marL="726038">
              <a:lnSpc>
                <a:spcPts val="3313"/>
              </a:lnSpc>
              <a:tabLst>
                <a:tab pos="2503778" algn="l"/>
              </a:tabLst>
            </a:pPr>
            <a:r>
              <a:rPr sz="2816" spc="-10" dirty="0">
                <a:latin typeface="BIZ UDPゴシック" panose="020B0400000000000000" pitchFamily="50" charset="-128"/>
                <a:ea typeface="BIZ UDPゴシック" panose="020B0400000000000000" pitchFamily="50" charset="-128"/>
                <a:cs typeface="ＭＳ Ｐゴシック"/>
              </a:rPr>
              <a:t>２００３</a:t>
            </a:r>
            <a:r>
              <a:rPr sz="2816" spc="-10" dirty="0">
                <a:latin typeface="BIZ UDPゴシック" panose="020B0400000000000000" pitchFamily="50" charset="-128"/>
                <a:ea typeface="BIZ UDPゴシック" panose="020B0400000000000000" pitchFamily="50" charset="-128"/>
                <a:cs typeface="Arial"/>
              </a:rPr>
              <a:t>-</a:t>
            </a:r>
            <a:r>
              <a:rPr sz="2816" spc="-25" dirty="0">
                <a:latin typeface="BIZ UDPゴシック" panose="020B0400000000000000" pitchFamily="50" charset="-128"/>
                <a:ea typeface="BIZ UDPゴシック" panose="020B0400000000000000" pitchFamily="50" charset="-128"/>
                <a:cs typeface="ＭＳ Ｐゴシック"/>
              </a:rPr>
              <a:t>０</a:t>
            </a:r>
            <a:r>
              <a:rPr sz="2816" spc="-25" dirty="0">
                <a:latin typeface="BIZ UDPゴシック" panose="020B0400000000000000" pitchFamily="50" charset="-128"/>
                <a:ea typeface="BIZ UDPゴシック" panose="020B0400000000000000" pitchFamily="50" charset="-128"/>
                <a:cs typeface="Arial"/>
              </a:rPr>
              <a:t>8</a:t>
            </a:r>
            <a:r>
              <a:rPr sz="2816" dirty="0">
                <a:latin typeface="BIZ UDPゴシック" panose="020B0400000000000000" pitchFamily="50" charset="-128"/>
                <a:ea typeface="BIZ UDPゴシック" panose="020B0400000000000000" pitchFamily="50" charset="-128"/>
                <a:cs typeface="Arial"/>
              </a:rPr>
              <a:t>	</a:t>
            </a:r>
            <a:r>
              <a:rPr sz="2816" spc="-15" dirty="0">
                <a:latin typeface="BIZ UDPゴシック" panose="020B0400000000000000" pitchFamily="50" charset="-128"/>
                <a:ea typeface="BIZ UDPゴシック" panose="020B0400000000000000" pitchFamily="50" charset="-128"/>
                <a:cs typeface="ＭＳ Ｐゴシック"/>
              </a:rPr>
              <a:t>アジア、ヨーロッパ、アフリカのＨ５Ｎ１型</a:t>
            </a:r>
            <a:endParaRPr sz="2816" dirty="0">
              <a:latin typeface="BIZ UDPゴシック" panose="020B0400000000000000" pitchFamily="50" charset="-128"/>
              <a:ea typeface="BIZ UDPゴシック" panose="020B0400000000000000" pitchFamily="50" charset="-128"/>
              <a:cs typeface="ＭＳ Ｐゴシック"/>
            </a:endParaRPr>
          </a:p>
          <a:p>
            <a:pPr marL="488495">
              <a:spcBef>
                <a:spcPts val="131"/>
              </a:spcBef>
            </a:pPr>
            <a:r>
              <a:rPr sz="2816" spc="-5" dirty="0">
                <a:latin typeface="BIZ UDPゴシック" panose="020B0400000000000000" pitchFamily="50" charset="-128"/>
                <a:ea typeface="BIZ UDPゴシック" panose="020B0400000000000000" pitchFamily="50" charset="-128"/>
                <a:cs typeface="ＭＳ Ｐゴシック"/>
              </a:rPr>
              <a:t>病気：、</a:t>
            </a:r>
            <a:r>
              <a:rPr sz="2816" u="sng" spc="-10" dirty="0">
                <a:solidFill>
                  <a:srgbClr val="FF0000"/>
                </a:solidFill>
                <a:uFill>
                  <a:solidFill>
                    <a:srgbClr val="FF0000"/>
                  </a:solidFill>
                </a:uFill>
                <a:latin typeface="BIZ UDPゴシック" panose="020B0400000000000000" pitchFamily="50" charset="-128"/>
                <a:ea typeface="BIZ UDPゴシック" panose="020B0400000000000000" pitchFamily="50" charset="-128"/>
                <a:cs typeface="ＭＳ Ｐゴシック"/>
              </a:rPr>
              <a:t>全身感染</a:t>
            </a:r>
            <a:r>
              <a:rPr sz="2816" spc="-15" dirty="0">
                <a:solidFill>
                  <a:srgbClr val="FF0065"/>
                </a:solidFill>
                <a:latin typeface="BIZ UDPゴシック" panose="020B0400000000000000" pitchFamily="50" charset="-128"/>
                <a:ea typeface="BIZ UDPゴシック" panose="020B0400000000000000" pitchFamily="50" charset="-128"/>
                <a:cs typeface="ＭＳ Ｐゴシック"/>
              </a:rPr>
              <a:t>、重症肺炎、脳炎、多臓器不全</a:t>
            </a:r>
            <a:endParaRPr sz="2816" dirty="0">
              <a:latin typeface="BIZ UDPゴシック" panose="020B0400000000000000" pitchFamily="50" charset="-128"/>
              <a:ea typeface="BIZ UDPゴシック" panose="020B0400000000000000" pitchFamily="50" charset="-128"/>
              <a:cs typeface="ＭＳ Ｐゴシック"/>
            </a:endParaRPr>
          </a:p>
        </p:txBody>
      </p:sp>
      <p:pic>
        <p:nvPicPr>
          <p:cNvPr id="4" name="object 2">
            <a:extLst>
              <a:ext uri="{FF2B5EF4-FFF2-40B4-BE49-F238E27FC236}">
                <a16:creationId xmlns:a16="http://schemas.microsoft.com/office/drawing/2014/main" id="{34824C63-2B64-ADE6-689C-277EDFCDE9EC}"/>
              </a:ext>
            </a:extLst>
          </p:cNvPr>
          <p:cNvPicPr/>
          <p:nvPr/>
        </p:nvPicPr>
        <p:blipFill>
          <a:blip r:embed="rId2" cstate="print"/>
          <a:stretch>
            <a:fillRect/>
          </a:stretch>
        </p:blipFill>
        <p:spPr>
          <a:xfrm>
            <a:off x="8324850" y="599863"/>
            <a:ext cx="3743324" cy="3905462"/>
          </a:xfrm>
          <a:prstGeom prst="rect">
            <a:avLst/>
          </a:prstGeom>
        </p:spPr>
      </p:pic>
      <p:sp>
        <p:nvSpPr>
          <p:cNvPr id="5" name="テキスト ボックス 4">
            <a:extLst>
              <a:ext uri="{FF2B5EF4-FFF2-40B4-BE49-F238E27FC236}">
                <a16:creationId xmlns:a16="http://schemas.microsoft.com/office/drawing/2014/main" id="{8E652FD0-C473-09D9-61DF-0A93FBCF0BDE}"/>
              </a:ext>
            </a:extLst>
          </p:cNvPr>
          <p:cNvSpPr txBox="1"/>
          <p:nvPr/>
        </p:nvSpPr>
        <p:spPr>
          <a:xfrm>
            <a:off x="8505824" y="4505325"/>
            <a:ext cx="3381376"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1957</a:t>
            </a:r>
            <a:r>
              <a:rPr kumimoji="1" lang="ja-JP" altLang="en-US" sz="1400" dirty="0">
                <a:latin typeface="BIZ UDPゴシック" panose="020B0400000000000000" pitchFamily="50" charset="-128"/>
                <a:ea typeface="BIZ UDPゴシック" panose="020B0400000000000000" pitchFamily="50" charset="-128"/>
              </a:rPr>
              <a:t>年のアジア風邪＠コペンハーゲン</a:t>
            </a:r>
          </a:p>
        </p:txBody>
      </p:sp>
    </p:spTree>
    <p:extLst>
      <p:ext uri="{BB962C8B-B14F-4D97-AF65-F5344CB8AC3E}">
        <p14:creationId xmlns:p14="http://schemas.microsoft.com/office/powerpoint/2010/main" val="3163063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米国での感染拡大</a:t>
            </a:r>
          </a:p>
        </p:txBody>
      </p:sp>
      <p:pic>
        <p:nvPicPr>
          <p:cNvPr id="4" name="Picture 2" descr="上記は、鳥インフルエンザが米国での人間の波及に近づいていることを示しています">
            <a:extLst>
              <a:ext uri="{FF2B5EF4-FFF2-40B4-BE49-F238E27FC236}">
                <a16:creationId xmlns:a16="http://schemas.microsoft.com/office/drawing/2014/main" id="{665AA818-7069-315B-FEE7-542D4FBF6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529930"/>
            <a:ext cx="10344150" cy="6265227"/>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E7BFA9BA-5381-5541-D3A6-970E99A90B66}"/>
              </a:ext>
            </a:extLst>
          </p:cNvPr>
          <p:cNvPicPr>
            <a:picLocks noChangeAspect="1"/>
          </p:cNvPicPr>
          <p:nvPr/>
        </p:nvPicPr>
        <p:blipFill>
          <a:blip r:embed="rId3"/>
          <a:stretch>
            <a:fillRect/>
          </a:stretch>
        </p:blipFill>
        <p:spPr>
          <a:xfrm>
            <a:off x="11343062" y="6009062"/>
            <a:ext cx="848938" cy="848938"/>
          </a:xfrm>
          <a:prstGeom prst="rect">
            <a:avLst/>
          </a:prstGeom>
        </p:spPr>
      </p:pic>
    </p:spTree>
    <p:extLst>
      <p:ext uri="{BB962C8B-B14F-4D97-AF65-F5344CB8AC3E}">
        <p14:creationId xmlns:p14="http://schemas.microsoft.com/office/powerpoint/2010/main" val="56227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744C296-D0CC-4BF6-A98B-E1FAFEC00002}"/>
              </a:ext>
            </a:extLst>
          </p:cNvPr>
          <p:cNvPicPr>
            <a:picLocks noChangeAspect="1"/>
          </p:cNvPicPr>
          <p:nvPr/>
        </p:nvPicPr>
        <p:blipFill>
          <a:blip r:embed="rId2"/>
          <a:stretch>
            <a:fillRect/>
          </a:stretch>
        </p:blipFill>
        <p:spPr>
          <a:xfrm>
            <a:off x="720504" y="495433"/>
            <a:ext cx="4829163" cy="6384449"/>
          </a:xfrm>
          <a:prstGeom prst="rect">
            <a:avLst/>
          </a:prstGeom>
        </p:spPr>
      </p:pic>
      <p:sp>
        <p:nvSpPr>
          <p:cNvPr id="5" name="テキスト ボックス 4">
            <a:extLst>
              <a:ext uri="{FF2B5EF4-FFF2-40B4-BE49-F238E27FC236}">
                <a16:creationId xmlns:a16="http://schemas.microsoft.com/office/drawing/2014/main" id="{2A49AF9C-BD78-A3C3-AB61-D5F76139B45D}"/>
              </a:ext>
            </a:extLst>
          </p:cNvPr>
          <p:cNvSpPr txBox="1"/>
          <p:nvPr/>
        </p:nvSpPr>
        <p:spPr>
          <a:xfrm rot="16200000">
            <a:off x="-2365597" y="3113779"/>
            <a:ext cx="5493477" cy="523220"/>
          </a:xfrm>
          <a:prstGeom prst="rect">
            <a:avLst/>
          </a:prstGeom>
          <a:noFill/>
        </p:spPr>
        <p:txBody>
          <a:bodyPr wrap="square">
            <a:spAutoFit/>
          </a:bodyPr>
          <a:lstStyle/>
          <a:p>
            <a:r>
              <a:rPr lang="en-US" altLang="ja-JP" sz="1400" b="1" dirty="0">
                <a:latin typeface="Amasis MT Pro Black" panose="02040A04050005020304" pitchFamily="18" charset="0"/>
                <a:ea typeface="BIZ UDPゴシック" panose="020B0400000000000000" pitchFamily="50" charset="-128"/>
              </a:rPr>
              <a:t>https://www.dailymail.co.uk/sciencetech/article-13639833/Colorado-avian-bird-flu-outbreak-plague.html</a:t>
            </a:r>
            <a:endParaRPr lang="ja-JP" altLang="en-US" sz="1400" b="1" dirty="0">
              <a:latin typeface="Amasis MT Pro Black" panose="02040A04050005020304" pitchFamily="18" charset="0"/>
              <a:ea typeface="BIZ UDPゴシック" panose="020B0400000000000000" pitchFamily="50" charset="-128"/>
            </a:endParaRPr>
          </a:p>
        </p:txBody>
      </p:sp>
      <p:pic>
        <p:nvPicPr>
          <p:cNvPr id="8" name="図 7">
            <a:extLst>
              <a:ext uri="{FF2B5EF4-FFF2-40B4-BE49-F238E27FC236}">
                <a16:creationId xmlns:a16="http://schemas.microsoft.com/office/drawing/2014/main" id="{C4086F0A-0B1C-3EFA-5840-DB62BF467704}"/>
              </a:ext>
            </a:extLst>
          </p:cNvPr>
          <p:cNvPicPr>
            <a:picLocks noChangeAspect="1"/>
          </p:cNvPicPr>
          <p:nvPr/>
        </p:nvPicPr>
        <p:blipFill>
          <a:blip r:embed="rId3"/>
          <a:stretch>
            <a:fillRect/>
          </a:stretch>
        </p:blipFill>
        <p:spPr>
          <a:xfrm>
            <a:off x="13205" y="6144008"/>
            <a:ext cx="735874" cy="735874"/>
          </a:xfrm>
          <a:prstGeom prst="rect">
            <a:avLst/>
          </a:prstGeom>
        </p:spPr>
      </p:pic>
      <p:pic>
        <p:nvPicPr>
          <p:cNvPr id="9" name="Picture 2">
            <a:extLst>
              <a:ext uri="{FF2B5EF4-FFF2-40B4-BE49-F238E27FC236}">
                <a16:creationId xmlns:a16="http://schemas.microsoft.com/office/drawing/2014/main" id="{6542C283-74DD-1C8C-D3C2-F9C847B1B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4026" y="814837"/>
            <a:ext cx="6438443" cy="5697108"/>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E1B59120-8027-C123-34B5-8E0B279D0E2B}"/>
              </a:ext>
            </a:extLst>
          </p:cNvPr>
          <p:cNvSpPr txBox="1"/>
          <p:nvPr/>
        </p:nvSpPr>
        <p:spPr>
          <a:xfrm>
            <a:off x="5975381" y="6511945"/>
            <a:ext cx="6097088" cy="230832"/>
          </a:xfrm>
          <a:prstGeom prst="rect">
            <a:avLst/>
          </a:prstGeom>
          <a:noFill/>
        </p:spPr>
        <p:txBody>
          <a:bodyPr wrap="square">
            <a:spAutoFit/>
          </a:bodyPr>
          <a:lstStyle/>
          <a:p>
            <a:r>
              <a:rPr lang="en-US" altLang="ja-JP" sz="900" dirty="0">
                <a:latin typeface="Amasis MT Pro Black" panose="02040A04050005020304" pitchFamily="18" charset="0"/>
                <a:ea typeface="BIZ UDPゴシック" panose="020B0400000000000000" pitchFamily="50" charset="-128"/>
              </a:rPr>
              <a:t>https://i.dailymail.co.uk/1s/2024/04/19/15/83160591-13328291-image-a-21_1713537554788.jpg</a:t>
            </a:r>
            <a:endParaRPr lang="ja-JP" altLang="en-US" sz="900" dirty="0">
              <a:latin typeface="Amasis MT Pro Black" panose="02040A04050005020304" pitchFamily="18" charset="0"/>
              <a:ea typeface="BIZ UDPゴシック" panose="020B0400000000000000" pitchFamily="50" charset="-128"/>
            </a:endParaRPr>
          </a:p>
        </p:txBody>
      </p:sp>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鳥インフルエンザの感染拡大</a:t>
            </a:r>
          </a:p>
        </p:txBody>
      </p:sp>
    </p:spTree>
    <p:extLst>
      <p:ext uri="{BB962C8B-B14F-4D97-AF65-F5344CB8AC3E}">
        <p14:creationId xmlns:p14="http://schemas.microsoft.com/office/powerpoint/2010/main" val="566136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インフルエンザ・ウイルスの</a:t>
            </a:r>
            <a:r>
              <a:rPr kumimoji="1" lang="en-US" altLang="ja-JP" sz="2400" b="1" dirty="0">
                <a:latin typeface="BIZ UDPゴシック" panose="020B0400000000000000" pitchFamily="50" charset="-128"/>
                <a:ea typeface="BIZ UDPゴシック" panose="020B0400000000000000" pitchFamily="50" charset="-128"/>
              </a:rPr>
              <a:t>RNA</a:t>
            </a:r>
            <a:r>
              <a:rPr kumimoji="1" lang="ja-JP" altLang="en-US" sz="2400" b="1" dirty="0">
                <a:latin typeface="BIZ UDPゴシック" panose="020B0400000000000000" pitchFamily="50" charset="-128"/>
                <a:ea typeface="BIZ UDPゴシック" panose="020B0400000000000000" pitchFamily="50" charset="-128"/>
              </a:rPr>
              <a:t>複合体</a:t>
            </a:r>
          </a:p>
        </p:txBody>
      </p:sp>
      <p:pic>
        <p:nvPicPr>
          <p:cNvPr id="4" name="図 3">
            <a:extLst>
              <a:ext uri="{FF2B5EF4-FFF2-40B4-BE49-F238E27FC236}">
                <a16:creationId xmlns:a16="http://schemas.microsoft.com/office/drawing/2014/main" id="{A2DBC8DD-83BE-4CA0-E203-9884CFF7224B}"/>
              </a:ext>
            </a:extLst>
          </p:cNvPr>
          <p:cNvPicPr>
            <a:picLocks noChangeAspect="1"/>
          </p:cNvPicPr>
          <p:nvPr/>
        </p:nvPicPr>
        <p:blipFill>
          <a:blip r:embed="rId3"/>
          <a:stretch>
            <a:fillRect/>
          </a:stretch>
        </p:blipFill>
        <p:spPr>
          <a:xfrm>
            <a:off x="0" y="527585"/>
            <a:ext cx="8395928" cy="6330415"/>
          </a:xfrm>
          <a:prstGeom prst="rect">
            <a:avLst/>
          </a:prstGeom>
        </p:spPr>
      </p:pic>
      <p:pic>
        <p:nvPicPr>
          <p:cNvPr id="5" name="Picture 2" descr="1 A型インフルエンザウイルスの模式図 (Horimoto and Kawaoka, 2005)">
            <a:extLst>
              <a:ext uri="{FF2B5EF4-FFF2-40B4-BE49-F238E27FC236}">
                <a16:creationId xmlns:a16="http://schemas.microsoft.com/office/drawing/2014/main" id="{AA8025B0-C6AB-630E-E66E-3926965E8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638" y="606856"/>
            <a:ext cx="7924804" cy="623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693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インフルエンザの命名</a:t>
            </a:r>
          </a:p>
        </p:txBody>
      </p:sp>
      <p:sp>
        <p:nvSpPr>
          <p:cNvPr id="3" name="テキスト ボックス 2">
            <a:extLst>
              <a:ext uri="{FF2B5EF4-FFF2-40B4-BE49-F238E27FC236}">
                <a16:creationId xmlns:a16="http://schemas.microsoft.com/office/drawing/2014/main" id="{1B7F6EB7-5395-61C6-6B6B-6CE61AD69768}"/>
              </a:ext>
            </a:extLst>
          </p:cNvPr>
          <p:cNvSpPr txBox="1"/>
          <p:nvPr/>
        </p:nvSpPr>
        <p:spPr>
          <a:xfrm>
            <a:off x="1255130" y="1534909"/>
            <a:ext cx="9681740" cy="4508927"/>
          </a:xfrm>
          <a:prstGeom prst="rect">
            <a:avLst/>
          </a:prstGeom>
          <a:noFill/>
        </p:spPr>
        <p:txBody>
          <a:bodyPr wrap="square" rtlCol="0">
            <a:spAutoFit/>
          </a:bodyPr>
          <a:lstStyle/>
          <a:p>
            <a:r>
              <a:rPr kumimoji="1" lang="en-US" altLang="ja-JP" sz="28700" dirty="0">
                <a:solidFill>
                  <a:schemeClr val="accent6">
                    <a:lumMod val="75000"/>
                  </a:schemeClr>
                </a:solidFill>
                <a:latin typeface="ADLaM Display" panose="02010000000000000000" pitchFamily="2" charset="0"/>
                <a:ea typeface="ADLaM Display" panose="02010000000000000000" pitchFamily="2" charset="0"/>
                <a:cs typeface="ADLaM Display" panose="02010000000000000000" pitchFamily="2" charset="0"/>
              </a:rPr>
              <a:t>H</a:t>
            </a:r>
            <a:r>
              <a:rPr kumimoji="1" lang="en-US" altLang="ja-JP" sz="28700" dirty="0">
                <a:latin typeface="ADLaM Display" panose="02010000000000000000" pitchFamily="2" charset="0"/>
                <a:ea typeface="ADLaM Display" panose="02010000000000000000" pitchFamily="2" charset="0"/>
                <a:cs typeface="ADLaM Display" panose="02010000000000000000" pitchFamily="2" charset="0"/>
              </a:rPr>
              <a:t>1</a:t>
            </a:r>
            <a:r>
              <a:rPr kumimoji="1" lang="en-US" altLang="ja-JP" sz="287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N</a:t>
            </a:r>
            <a:r>
              <a:rPr kumimoji="1" lang="en-US" altLang="ja-JP" sz="28700" dirty="0">
                <a:latin typeface="ADLaM Display" panose="02010000000000000000" pitchFamily="2" charset="0"/>
                <a:ea typeface="ADLaM Display" panose="02010000000000000000" pitchFamily="2" charset="0"/>
                <a:cs typeface="ADLaM Display" panose="02010000000000000000" pitchFamily="2" charset="0"/>
              </a:rPr>
              <a:t>1</a:t>
            </a:r>
            <a:endParaRPr kumimoji="1" lang="ja-JP" altLang="en-US" sz="28700" dirty="0">
              <a:latin typeface="ADLaM Display" panose="02010000000000000000" pitchFamily="2" charset="0"/>
              <a:cs typeface="ADLaM Display" panose="02010000000000000000" pitchFamily="2" charset="0"/>
            </a:endParaRPr>
          </a:p>
        </p:txBody>
      </p:sp>
      <p:sp>
        <p:nvSpPr>
          <p:cNvPr id="4" name="テキスト ボックス 3">
            <a:extLst>
              <a:ext uri="{FF2B5EF4-FFF2-40B4-BE49-F238E27FC236}">
                <a16:creationId xmlns:a16="http://schemas.microsoft.com/office/drawing/2014/main" id="{FDD94F11-6957-A2B0-8790-7636059A6D44}"/>
              </a:ext>
            </a:extLst>
          </p:cNvPr>
          <p:cNvSpPr txBox="1"/>
          <p:nvPr/>
        </p:nvSpPr>
        <p:spPr>
          <a:xfrm>
            <a:off x="2212118" y="1601320"/>
            <a:ext cx="2940907" cy="584775"/>
          </a:xfrm>
          <a:prstGeom prst="rect">
            <a:avLst/>
          </a:prstGeom>
          <a:noFill/>
        </p:spPr>
        <p:txBody>
          <a:bodyPr wrap="square" rtlCol="0">
            <a:spAutoFit/>
          </a:bodyPr>
          <a:lstStyle/>
          <a:p>
            <a:pPr algn="ctr"/>
            <a:r>
              <a:rPr kumimoji="1" lang="ja-JP" altLang="en-US" sz="3200" dirty="0">
                <a:solidFill>
                  <a:schemeClr val="accent6">
                    <a:lumMod val="75000"/>
                  </a:schemeClr>
                </a:solidFill>
                <a:latin typeface="UD デジタル 教科書体 NK-B" panose="02020700000000000000" pitchFamily="18" charset="-128"/>
                <a:ea typeface="UD デジタル 教科書体 NK-B" panose="02020700000000000000" pitchFamily="18" charset="-128"/>
              </a:rPr>
              <a:t>ヘマグルチニン</a:t>
            </a:r>
          </a:p>
        </p:txBody>
      </p:sp>
      <p:sp>
        <p:nvSpPr>
          <p:cNvPr id="6" name="テキスト ボックス 5">
            <a:extLst>
              <a:ext uri="{FF2B5EF4-FFF2-40B4-BE49-F238E27FC236}">
                <a16:creationId xmlns:a16="http://schemas.microsoft.com/office/drawing/2014/main" id="{AE42A8FC-6ECC-5564-B1E0-7E74B9468F76}"/>
              </a:ext>
            </a:extLst>
          </p:cNvPr>
          <p:cNvSpPr txBox="1"/>
          <p:nvPr/>
        </p:nvSpPr>
        <p:spPr>
          <a:xfrm>
            <a:off x="2212118" y="2001429"/>
            <a:ext cx="2940907" cy="369332"/>
          </a:xfrm>
          <a:prstGeom prst="rect">
            <a:avLst/>
          </a:prstGeom>
          <a:noFill/>
        </p:spPr>
        <p:txBody>
          <a:bodyPr wrap="square">
            <a:spAutoFit/>
          </a:bodyPr>
          <a:lstStyle/>
          <a:p>
            <a:pPr algn="ctr"/>
            <a:r>
              <a:rPr lang="en-US" altLang="ja-JP" b="1" i="0" dirty="0">
                <a:solidFill>
                  <a:srgbClr val="000000"/>
                </a:solidFill>
                <a:effectLst/>
                <a:latin typeface="BIZ UDPゴシック" panose="020B0400000000000000" pitchFamily="50" charset="-128"/>
                <a:ea typeface="BIZ UDPゴシック" panose="020B0400000000000000" pitchFamily="50" charset="-128"/>
              </a:rPr>
              <a:t>Hemagglutinin (HA)</a:t>
            </a:r>
          </a:p>
        </p:txBody>
      </p:sp>
      <p:sp>
        <p:nvSpPr>
          <p:cNvPr id="2" name="正方形/長方形 1">
            <a:extLst>
              <a:ext uri="{FF2B5EF4-FFF2-40B4-BE49-F238E27FC236}">
                <a16:creationId xmlns:a16="http://schemas.microsoft.com/office/drawing/2014/main" id="{FD98FCD9-14C1-CFA2-E60A-86FB7597A92D}"/>
              </a:ext>
            </a:extLst>
          </p:cNvPr>
          <p:cNvSpPr/>
          <p:nvPr/>
        </p:nvSpPr>
        <p:spPr>
          <a:xfrm>
            <a:off x="1476375" y="2387356"/>
            <a:ext cx="4124325" cy="2852729"/>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1C84838-60D7-F789-E401-9DE38D879658}"/>
              </a:ext>
            </a:extLst>
          </p:cNvPr>
          <p:cNvSpPr/>
          <p:nvPr/>
        </p:nvSpPr>
        <p:spPr>
          <a:xfrm>
            <a:off x="5855557" y="2363007"/>
            <a:ext cx="4124325" cy="2852729"/>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3833964-53BC-AC6F-F4C9-57623BFCA85B}"/>
              </a:ext>
            </a:extLst>
          </p:cNvPr>
          <p:cNvSpPr txBox="1"/>
          <p:nvPr/>
        </p:nvSpPr>
        <p:spPr>
          <a:xfrm>
            <a:off x="6117367" y="1566648"/>
            <a:ext cx="3493357" cy="584775"/>
          </a:xfrm>
          <a:prstGeom prst="rect">
            <a:avLst/>
          </a:prstGeom>
          <a:noFill/>
        </p:spPr>
        <p:txBody>
          <a:bodyPr wrap="square" rtlCol="0">
            <a:spAutoFit/>
          </a:bodyPr>
          <a:lstStyle/>
          <a:p>
            <a:pPr algn="ctr"/>
            <a:r>
              <a:rPr kumimoji="1" lang="ja-JP" altLang="en-US" sz="3200" dirty="0">
                <a:solidFill>
                  <a:srgbClr val="FF0000"/>
                </a:solidFill>
                <a:latin typeface="UD デジタル 教科書体 NK-B" panose="02020700000000000000" pitchFamily="18" charset="-128"/>
                <a:ea typeface="UD デジタル 教科書体 NK-B" panose="02020700000000000000" pitchFamily="18" charset="-128"/>
              </a:rPr>
              <a:t>ノイラミニダーゼ</a:t>
            </a:r>
          </a:p>
        </p:txBody>
      </p:sp>
      <p:sp>
        <p:nvSpPr>
          <p:cNvPr id="9" name="テキスト ボックス 8">
            <a:extLst>
              <a:ext uri="{FF2B5EF4-FFF2-40B4-BE49-F238E27FC236}">
                <a16:creationId xmlns:a16="http://schemas.microsoft.com/office/drawing/2014/main" id="{C9FE77A3-49DA-65F1-6BC6-01B9F45C2ECA}"/>
              </a:ext>
            </a:extLst>
          </p:cNvPr>
          <p:cNvSpPr txBox="1"/>
          <p:nvPr/>
        </p:nvSpPr>
        <p:spPr>
          <a:xfrm>
            <a:off x="6393593" y="1984834"/>
            <a:ext cx="2940907" cy="369332"/>
          </a:xfrm>
          <a:prstGeom prst="rect">
            <a:avLst/>
          </a:prstGeom>
          <a:noFill/>
        </p:spPr>
        <p:txBody>
          <a:bodyPr wrap="square">
            <a:spAutoFit/>
          </a:bodyPr>
          <a:lstStyle/>
          <a:p>
            <a:pPr algn="ctr"/>
            <a:r>
              <a:rPr lang="en-US" altLang="ja-JP" b="1" i="0" dirty="0">
                <a:effectLst/>
                <a:latin typeface="BIZ UDPゴシック" panose="020B0400000000000000" pitchFamily="50" charset="-128"/>
                <a:ea typeface="BIZ UDPゴシック" panose="020B0400000000000000" pitchFamily="50" charset="-128"/>
              </a:rPr>
              <a:t>Neuraminidase (NA)</a:t>
            </a:r>
          </a:p>
        </p:txBody>
      </p:sp>
    </p:spTree>
    <p:extLst>
      <p:ext uri="{BB962C8B-B14F-4D97-AF65-F5344CB8AC3E}">
        <p14:creationId xmlns:p14="http://schemas.microsoft.com/office/powerpoint/2010/main" val="3387560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47D2A8B9-8E2A-6C6E-EF5B-7E226E9B2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86" y="467858"/>
            <a:ext cx="10288428" cy="63762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a:t>
            </a:r>
            <a:r>
              <a:rPr kumimoji="1" lang="ja-JP" altLang="en-US" sz="2400" b="1" dirty="0">
                <a:latin typeface="BIZ UDPゴシック" panose="020B0400000000000000" pitchFamily="50" charset="-128"/>
                <a:ea typeface="BIZ UDPゴシック" panose="020B0400000000000000" pitchFamily="50" charset="-128"/>
              </a:rPr>
              <a:t>型のインフルエンザの種類</a:t>
            </a:r>
          </a:p>
        </p:txBody>
      </p:sp>
    </p:spTree>
    <p:extLst>
      <p:ext uri="{BB962C8B-B14F-4D97-AF65-F5344CB8AC3E}">
        <p14:creationId xmlns:p14="http://schemas.microsoft.com/office/powerpoint/2010/main" val="1624020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楕円 4">
            <a:extLst>
              <a:ext uri="{FF2B5EF4-FFF2-40B4-BE49-F238E27FC236}">
                <a16:creationId xmlns:a16="http://schemas.microsoft.com/office/drawing/2014/main" id="{5D15AB7B-828E-BC18-3856-2B40BD5314A9}"/>
              </a:ext>
            </a:extLst>
          </p:cNvPr>
          <p:cNvSpPr/>
          <p:nvPr/>
        </p:nvSpPr>
        <p:spPr>
          <a:xfrm>
            <a:off x="8191499" y="581024"/>
            <a:ext cx="3714751" cy="6181725"/>
          </a:xfrm>
          <a:prstGeom prst="ellipse">
            <a:avLst/>
          </a:prstGeom>
          <a:solidFill>
            <a:srgbClr val="7030A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転移</a:t>
            </a:r>
          </a:p>
        </p:txBody>
      </p:sp>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鳥インフルエンザ・脅威の理由</a:t>
            </a:r>
          </a:p>
        </p:txBody>
      </p:sp>
      <p:sp>
        <p:nvSpPr>
          <p:cNvPr id="2" name="楕円 1">
            <a:extLst>
              <a:ext uri="{FF2B5EF4-FFF2-40B4-BE49-F238E27FC236}">
                <a16:creationId xmlns:a16="http://schemas.microsoft.com/office/drawing/2014/main" id="{B6614176-CA8B-FC7A-AC08-7BAEBEFC2B03}"/>
              </a:ext>
            </a:extLst>
          </p:cNvPr>
          <p:cNvSpPr/>
          <p:nvPr/>
        </p:nvSpPr>
        <p:spPr>
          <a:xfrm>
            <a:off x="180977" y="581025"/>
            <a:ext cx="3600448" cy="6038850"/>
          </a:xfrm>
          <a:prstGeom prst="ellipse">
            <a:avLst/>
          </a:prstGeom>
          <a:solidFill>
            <a:srgbClr val="C0000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伝染</a:t>
            </a:r>
          </a:p>
        </p:txBody>
      </p:sp>
      <p:sp>
        <p:nvSpPr>
          <p:cNvPr id="3" name="楕円 2">
            <a:extLst>
              <a:ext uri="{FF2B5EF4-FFF2-40B4-BE49-F238E27FC236}">
                <a16:creationId xmlns:a16="http://schemas.microsoft.com/office/drawing/2014/main" id="{3A3146C4-6B4D-1C5C-0B63-786FD820A215}"/>
              </a:ext>
            </a:extLst>
          </p:cNvPr>
          <p:cNvSpPr/>
          <p:nvPr/>
        </p:nvSpPr>
        <p:spPr>
          <a:xfrm>
            <a:off x="4171949" y="581025"/>
            <a:ext cx="3629026" cy="6181724"/>
          </a:xfrm>
          <a:prstGeom prst="ellipse">
            <a:avLst/>
          </a:prstGeom>
          <a:solidFill>
            <a:srgbClr val="00B0F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変異</a:t>
            </a:r>
          </a:p>
        </p:txBody>
      </p:sp>
    </p:spTree>
    <p:extLst>
      <p:ext uri="{BB962C8B-B14F-4D97-AF65-F5344CB8AC3E}">
        <p14:creationId xmlns:p14="http://schemas.microsoft.com/office/powerpoint/2010/main" val="198252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192000" cy="6857999"/>
            <a:chOff x="-6081" y="-1"/>
            <a:chExt cx="8999538" cy="5400675"/>
          </a:xfrm>
          <a:solidFill>
            <a:schemeClr val="accent5">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画像の端部分が見切れてしまう場合がありますので、テキスト含め</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確実に表示させたい要素は、</a:t>
              </a:r>
              <a:r>
                <a:rPr kumimoji="1" lang="ja-JP" altLang="en-US" sz="1524"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赤枠</a:t>
              </a: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内に入力してください</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XXXXXX</a:t>
              </a:r>
              <a:endParaRPr kumimoji="1" lang="ja-JP" altLang="en-US"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20871" y="428079"/>
              <a:ext cx="8972586" cy="4544514"/>
            </a:xfrm>
            <a:prstGeom prst="rect">
              <a:avLst/>
            </a:prstGeom>
            <a:grp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8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お昼休みの</a:t>
              </a:r>
              <a:r>
                <a:rPr kumimoji="1" lang="en-US" altLang="ja-JP"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30</a:t>
              </a:r>
              <a:r>
                <a:rPr kumimoji="1" lang="ja-JP" altLang="en-US"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分</a:t>
              </a:r>
              <a:endParaRPr kumimoji="1" lang="en-US" altLang="ja-JP" sz="88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お時間を頂きます。</a:t>
              </a:r>
              <a:endParaRPr kumimoji="1" lang="en-US" altLang="ja-JP"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48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肩の力を抜いて</a:t>
              </a:r>
              <a:r>
                <a:rPr kumimoji="1" lang="ja-JP" altLang="en-US" sz="6600" b="0" i="0" u="none" strike="noStrike" kern="1200" cap="none" spc="0" normalizeH="0" baseline="0" noProof="0" dirty="0">
                  <a:ln w="19050">
                    <a:solidFill>
                      <a:prstClr val="white">
                        <a:lumMod val="95000"/>
                      </a:prstClr>
                    </a:solidFill>
                  </a:ln>
                  <a:solidFill>
                    <a:srgbClr val="FFC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ゆるり</a:t>
              </a: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と</a:t>
              </a:r>
              <a:endParaRPr kumimoji="1" lang="en-US" altLang="ja-JP"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お聴きください～</a:t>
              </a:r>
            </a:p>
          </p:txBody>
        </p:sp>
      </p:grpSp>
      <p:pic>
        <p:nvPicPr>
          <p:cNvPr id="10242" name="Picture 2" descr="集まってお弁当を食べる人たちのイラスト（スーツ）">
            <a:extLst>
              <a:ext uri="{FF2B5EF4-FFF2-40B4-BE49-F238E27FC236}">
                <a16:creationId xmlns:a16="http://schemas.microsoft.com/office/drawing/2014/main" id="{A168BC9B-361D-189A-7CF4-AB6FD3454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36" y="5166186"/>
            <a:ext cx="2390021" cy="179034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お昼寝のイラスト「幼稚園の昼休み」">
            <a:extLst>
              <a:ext uri="{FF2B5EF4-FFF2-40B4-BE49-F238E27FC236}">
                <a16:creationId xmlns:a16="http://schemas.microsoft.com/office/drawing/2014/main" id="{53388C81-989F-4C64-948C-079EC2DA8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8443" y="5070546"/>
            <a:ext cx="2504698" cy="176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63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楕円 4">
            <a:extLst>
              <a:ext uri="{FF2B5EF4-FFF2-40B4-BE49-F238E27FC236}">
                <a16:creationId xmlns:a16="http://schemas.microsoft.com/office/drawing/2014/main" id="{5D15AB7B-828E-BC18-3856-2B40BD5314A9}"/>
              </a:ext>
            </a:extLst>
          </p:cNvPr>
          <p:cNvSpPr/>
          <p:nvPr/>
        </p:nvSpPr>
        <p:spPr>
          <a:xfrm>
            <a:off x="4238624" y="662418"/>
            <a:ext cx="3714751" cy="6181725"/>
          </a:xfrm>
          <a:prstGeom prst="ellipse">
            <a:avLst/>
          </a:prstGeom>
          <a:solidFill>
            <a:srgbClr val="7030A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転移</a:t>
            </a:r>
          </a:p>
        </p:txBody>
      </p:sp>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鳥インフルエンザ・脅威の理由：転移</a:t>
            </a:r>
          </a:p>
        </p:txBody>
      </p:sp>
    </p:spTree>
    <p:extLst>
      <p:ext uri="{BB962C8B-B14F-4D97-AF65-F5344CB8AC3E}">
        <p14:creationId xmlns:p14="http://schemas.microsoft.com/office/powerpoint/2010/main" val="1791150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低病原性と高病原性</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object 3">
            <a:extLst>
              <a:ext uri="{FF2B5EF4-FFF2-40B4-BE49-F238E27FC236}">
                <a16:creationId xmlns:a16="http://schemas.microsoft.com/office/drawing/2014/main" id="{D3FDFA37-297D-010B-A7EA-3E1113F0736C}"/>
              </a:ext>
            </a:extLst>
          </p:cNvPr>
          <p:cNvSpPr txBox="1"/>
          <p:nvPr/>
        </p:nvSpPr>
        <p:spPr>
          <a:xfrm>
            <a:off x="335755" y="815437"/>
            <a:ext cx="5532048" cy="443783"/>
          </a:xfrm>
          <a:prstGeom prst="rect">
            <a:avLst/>
          </a:prstGeom>
        </p:spPr>
        <p:txBody>
          <a:bodyPr vert="horz" wrap="square" lIns="0" tIns="12771" rIns="0" bIns="0" rtlCol="0">
            <a:spAutoFit/>
          </a:bodyPr>
          <a:lstStyle/>
          <a:p>
            <a:pPr marL="490411" marR="5108" indent="-478278">
              <a:spcBef>
                <a:spcPts val="101"/>
              </a:spcBef>
            </a:pPr>
            <a:r>
              <a:rPr sz="2800" dirty="0">
                <a:solidFill>
                  <a:srgbClr val="33339A"/>
                </a:solidFill>
                <a:latin typeface="BIZ UDPゴシック" panose="020B0400000000000000" pitchFamily="50" charset="-128"/>
                <a:ea typeface="BIZ UDPゴシック" panose="020B0400000000000000" pitchFamily="50" charset="-128"/>
                <a:cs typeface="ＭＳ Ｐゴシック"/>
              </a:rPr>
              <a:t>低病原性</a:t>
            </a:r>
            <a:r>
              <a:rPr sz="2800" spc="-10" dirty="0">
                <a:solidFill>
                  <a:srgbClr val="33339A"/>
                </a:solidFill>
                <a:latin typeface="BIZ UDPゴシック" panose="020B0400000000000000" pitchFamily="50" charset="-128"/>
                <a:ea typeface="BIZ UDPゴシック" panose="020B0400000000000000" pitchFamily="50" charset="-128"/>
                <a:cs typeface="ＭＳ Ｐゴシック"/>
              </a:rPr>
              <a:t>（ＬＰＡＩ）</a:t>
            </a:r>
            <a:r>
              <a:rPr sz="2800" spc="-20" dirty="0">
                <a:solidFill>
                  <a:srgbClr val="33339A"/>
                </a:solidFill>
                <a:latin typeface="BIZ UDPゴシック" panose="020B0400000000000000" pitchFamily="50" charset="-128"/>
                <a:ea typeface="BIZ UDPゴシック" panose="020B0400000000000000" pitchFamily="50" charset="-128"/>
                <a:cs typeface="ＭＳ Ｐゴシック"/>
              </a:rPr>
              <a:t>弱毒型</a:t>
            </a:r>
            <a:r>
              <a:rPr sz="2800" spc="-50" dirty="0">
                <a:solidFill>
                  <a:srgbClr val="33339A"/>
                </a:solidFill>
                <a:latin typeface="BIZ UDPゴシック" panose="020B0400000000000000" pitchFamily="50" charset="-128"/>
                <a:ea typeface="BIZ UDPゴシック" panose="020B0400000000000000" pitchFamily="50" charset="-128"/>
                <a:cs typeface="ＭＳ Ｐゴシック"/>
              </a:rPr>
              <a:t> </a:t>
            </a:r>
            <a:r>
              <a:rPr sz="2800" spc="-10" dirty="0">
                <a:solidFill>
                  <a:srgbClr val="33339A"/>
                </a:solidFill>
                <a:latin typeface="BIZ UDPゴシック" panose="020B0400000000000000" pitchFamily="50" charset="-128"/>
                <a:ea typeface="BIZ UDPゴシック" panose="020B0400000000000000" pitchFamily="50" charset="-128"/>
                <a:cs typeface="ＭＳ Ｐゴシック"/>
              </a:rPr>
              <a:t>Ｈ１～Ｈ１６</a:t>
            </a:r>
            <a:endParaRPr sz="2800" dirty="0">
              <a:latin typeface="BIZ UDPゴシック" panose="020B0400000000000000" pitchFamily="50" charset="-128"/>
              <a:ea typeface="BIZ UDPゴシック" panose="020B0400000000000000" pitchFamily="50" charset="-128"/>
              <a:cs typeface="ＭＳ Ｐゴシック"/>
            </a:endParaRPr>
          </a:p>
        </p:txBody>
      </p:sp>
      <p:sp>
        <p:nvSpPr>
          <p:cNvPr id="4" name="object 4">
            <a:extLst>
              <a:ext uri="{FF2B5EF4-FFF2-40B4-BE49-F238E27FC236}">
                <a16:creationId xmlns:a16="http://schemas.microsoft.com/office/drawing/2014/main" id="{A8CD8683-EC5D-AFF1-6499-17050EF665F4}"/>
              </a:ext>
            </a:extLst>
          </p:cNvPr>
          <p:cNvSpPr txBox="1"/>
          <p:nvPr/>
        </p:nvSpPr>
        <p:spPr>
          <a:xfrm>
            <a:off x="6264267" y="840761"/>
            <a:ext cx="5636566" cy="446219"/>
          </a:xfrm>
          <a:prstGeom prst="rect">
            <a:avLst/>
          </a:prstGeom>
        </p:spPr>
        <p:txBody>
          <a:bodyPr vert="horz" wrap="square" lIns="0" tIns="12771" rIns="0" bIns="0" rtlCol="0">
            <a:spAutoFit/>
          </a:bodyPr>
          <a:lstStyle/>
          <a:p>
            <a:pPr marL="369724" marR="5108" indent="-357591">
              <a:spcBef>
                <a:spcPts val="101"/>
              </a:spcBef>
            </a:pPr>
            <a:r>
              <a:rPr sz="2800" dirty="0">
                <a:solidFill>
                  <a:srgbClr val="FF3300"/>
                </a:solidFill>
                <a:latin typeface="BIZ UDPゴシック" panose="020B0400000000000000" pitchFamily="50" charset="-128"/>
                <a:ea typeface="BIZ UDPゴシック" panose="020B0400000000000000" pitchFamily="50" charset="-128"/>
                <a:cs typeface="ＭＳ Ｐゴシック"/>
              </a:rPr>
              <a:t>高病原性</a:t>
            </a:r>
            <a:r>
              <a:rPr sz="2800" spc="-10" dirty="0">
                <a:solidFill>
                  <a:srgbClr val="FF3300"/>
                </a:solidFill>
                <a:latin typeface="BIZ UDPゴシック" panose="020B0400000000000000" pitchFamily="50" charset="-128"/>
                <a:ea typeface="BIZ UDPゴシック" panose="020B0400000000000000" pitchFamily="50" charset="-128"/>
                <a:cs typeface="ＭＳ Ｐゴシック"/>
              </a:rPr>
              <a:t>（ＨＰＡＩ）</a:t>
            </a:r>
            <a:r>
              <a:rPr sz="2800" spc="-20" dirty="0">
                <a:solidFill>
                  <a:srgbClr val="FF0000"/>
                </a:solidFill>
                <a:latin typeface="BIZ UDPゴシック" panose="020B0400000000000000" pitchFamily="50" charset="-128"/>
                <a:ea typeface="BIZ UDPゴシック" panose="020B0400000000000000" pitchFamily="50" charset="-128"/>
                <a:cs typeface="ＭＳ Ｐゴシック"/>
              </a:rPr>
              <a:t>強毒型</a:t>
            </a:r>
            <a:r>
              <a:rPr sz="2800" spc="-50" dirty="0">
                <a:solidFill>
                  <a:srgbClr val="FF0000"/>
                </a:solidFill>
                <a:latin typeface="BIZ UDPゴシック" panose="020B0400000000000000" pitchFamily="50" charset="-128"/>
                <a:ea typeface="BIZ UDPゴシック" panose="020B0400000000000000" pitchFamily="50" charset="-128"/>
                <a:cs typeface="ＭＳ Ｐゴシック"/>
              </a:rPr>
              <a:t> </a:t>
            </a:r>
            <a:r>
              <a:rPr sz="2800" spc="-10" dirty="0">
                <a:solidFill>
                  <a:srgbClr val="FF0000"/>
                </a:solidFill>
                <a:latin typeface="BIZ UDPゴシック" panose="020B0400000000000000" pitchFamily="50" charset="-128"/>
                <a:ea typeface="BIZ UDPゴシック" panose="020B0400000000000000" pitchFamily="50" charset="-128"/>
                <a:cs typeface="ＭＳ Ｐゴシック"/>
              </a:rPr>
              <a:t>Ｈ５，Ｈ７</a:t>
            </a:r>
            <a:endParaRPr sz="2800" dirty="0">
              <a:latin typeface="BIZ UDPゴシック" panose="020B0400000000000000" pitchFamily="50" charset="-128"/>
              <a:ea typeface="BIZ UDPゴシック" panose="020B0400000000000000" pitchFamily="50" charset="-128"/>
              <a:cs typeface="ＭＳ Ｐゴシック"/>
            </a:endParaRPr>
          </a:p>
        </p:txBody>
      </p:sp>
      <p:grpSp>
        <p:nvGrpSpPr>
          <p:cNvPr id="5" name="object 5">
            <a:extLst>
              <a:ext uri="{FF2B5EF4-FFF2-40B4-BE49-F238E27FC236}">
                <a16:creationId xmlns:a16="http://schemas.microsoft.com/office/drawing/2014/main" id="{52F5D523-D972-B5BA-585A-CAF5F83E4563}"/>
              </a:ext>
            </a:extLst>
          </p:cNvPr>
          <p:cNvGrpSpPr/>
          <p:nvPr/>
        </p:nvGrpSpPr>
        <p:grpSpPr>
          <a:xfrm>
            <a:off x="2343512" y="1822346"/>
            <a:ext cx="3329387" cy="4747601"/>
            <a:chOff x="827659" y="1812222"/>
            <a:chExt cx="3310890" cy="4721225"/>
          </a:xfrm>
        </p:grpSpPr>
        <p:sp>
          <p:nvSpPr>
            <p:cNvPr id="6" name="object 6">
              <a:extLst>
                <a:ext uri="{FF2B5EF4-FFF2-40B4-BE49-F238E27FC236}">
                  <a16:creationId xmlns:a16="http://schemas.microsoft.com/office/drawing/2014/main" id="{DF33CCE5-7A99-30BD-545A-55102E9FB804}"/>
                </a:ext>
              </a:extLst>
            </p:cNvPr>
            <p:cNvSpPr/>
            <p:nvPr/>
          </p:nvSpPr>
          <p:spPr>
            <a:xfrm>
              <a:off x="1102207" y="2308722"/>
              <a:ext cx="498475" cy="1810385"/>
            </a:xfrm>
            <a:custGeom>
              <a:avLst/>
              <a:gdLst/>
              <a:ahLst/>
              <a:cxnLst/>
              <a:rect l="l" t="t" r="r" b="b"/>
              <a:pathLst>
                <a:path w="498475" h="1810385">
                  <a:moveTo>
                    <a:pt x="0" y="0"/>
                  </a:moveTo>
                  <a:lnTo>
                    <a:pt x="0" y="0"/>
                  </a:lnTo>
                  <a:lnTo>
                    <a:pt x="83061" y="46487"/>
                  </a:lnTo>
                  <a:lnTo>
                    <a:pt x="166111" y="93729"/>
                  </a:lnTo>
                  <a:lnTo>
                    <a:pt x="235463" y="187458"/>
                  </a:lnTo>
                  <a:lnTo>
                    <a:pt x="277371" y="296422"/>
                  </a:lnTo>
                  <a:lnTo>
                    <a:pt x="304803" y="405399"/>
                  </a:lnTo>
                  <a:lnTo>
                    <a:pt x="304803" y="515132"/>
                  </a:lnTo>
                  <a:lnTo>
                    <a:pt x="291081" y="639345"/>
                  </a:lnTo>
                  <a:lnTo>
                    <a:pt x="291081" y="889293"/>
                  </a:lnTo>
                  <a:lnTo>
                    <a:pt x="304803" y="1014261"/>
                  </a:lnTo>
                  <a:lnTo>
                    <a:pt x="304803" y="1014261"/>
                  </a:lnTo>
                  <a:lnTo>
                    <a:pt x="360421" y="1169712"/>
                  </a:lnTo>
                  <a:lnTo>
                    <a:pt x="429007" y="1310697"/>
                  </a:lnTo>
                  <a:lnTo>
                    <a:pt x="457193" y="1434909"/>
                  </a:lnTo>
                  <a:lnTo>
                    <a:pt x="484625" y="1559877"/>
                  </a:lnTo>
                  <a:lnTo>
                    <a:pt x="484625" y="1684845"/>
                  </a:lnTo>
                  <a:lnTo>
                    <a:pt x="498347" y="1809826"/>
                  </a:lnTo>
                </a:path>
              </a:pathLst>
            </a:custGeom>
            <a:ln w="13965">
              <a:solidFill>
                <a:srgbClr val="000000"/>
              </a:solidFill>
            </a:ln>
          </p:spPr>
          <p:txBody>
            <a:bodyPr wrap="square" lIns="0" tIns="0" rIns="0" bIns="0" rtlCol="0"/>
            <a:lstStyle/>
            <a:p>
              <a:endParaRPr sz="1810"/>
            </a:p>
          </p:txBody>
        </p:sp>
        <p:pic>
          <p:nvPicPr>
            <p:cNvPr id="7" name="object 7">
              <a:extLst>
                <a:ext uri="{FF2B5EF4-FFF2-40B4-BE49-F238E27FC236}">
                  <a16:creationId xmlns:a16="http://schemas.microsoft.com/office/drawing/2014/main" id="{B9368635-0B96-7958-BACE-A2D92A30C2A1}"/>
                </a:ext>
              </a:extLst>
            </p:cNvPr>
            <p:cNvPicPr/>
            <p:nvPr/>
          </p:nvPicPr>
          <p:blipFill>
            <a:blip r:embed="rId2" cstate="print"/>
            <a:stretch>
              <a:fillRect/>
            </a:stretch>
          </p:blipFill>
          <p:spPr>
            <a:xfrm>
              <a:off x="2949635" y="4430611"/>
              <a:ext cx="223164" cy="132069"/>
            </a:xfrm>
            <a:prstGeom prst="rect">
              <a:avLst/>
            </a:prstGeom>
          </p:spPr>
        </p:pic>
        <p:sp>
          <p:nvSpPr>
            <p:cNvPr id="9" name="object 8">
              <a:extLst>
                <a:ext uri="{FF2B5EF4-FFF2-40B4-BE49-F238E27FC236}">
                  <a16:creationId xmlns:a16="http://schemas.microsoft.com/office/drawing/2014/main" id="{4363F96A-0931-CDEB-59F1-F30676C60B02}"/>
                </a:ext>
              </a:extLst>
            </p:cNvPr>
            <p:cNvSpPr/>
            <p:nvPr/>
          </p:nvSpPr>
          <p:spPr>
            <a:xfrm>
              <a:off x="3040671" y="4540118"/>
              <a:ext cx="97790" cy="281305"/>
            </a:xfrm>
            <a:custGeom>
              <a:avLst/>
              <a:gdLst/>
              <a:ahLst/>
              <a:cxnLst/>
              <a:rect l="l" t="t" r="r" b="b"/>
              <a:pathLst>
                <a:path w="97789" h="281304">
                  <a:moveTo>
                    <a:pt x="0" y="0"/>
                  </a:moveTo>
                  <a:lnTo>
                    <a:pt x="0" y="0"/>
                  </a:lnTo>
                  <a:lnTo>
                    <a:pt x="28203" y="62502"/>
                  </a:lnTo>
                  <a:lnTo>
                    <a:pt x="69365" y="140242"/>
                  </a:lnTo>
                  <a:lnTo>
                    <a:pt x="83077" y="202745"/>
                  </a:lnTo>
                  <a:lnTo>
                    <a:pt x="97556" y="281240"/>
                  </a:lnTo>
                </a:path>
              </a:pathLst>
            </a:custGeom>
            <a:ln w="14033">
              <a:solidFill>
                <a:srgbClr val="000000"/>
              </a:solidFill>
            </a:ln>
          </p:spPr>
          <p:txBody>
            <a:bodyPr wrap="square" lIns="0" tIns="0" rIns="0" bIns="0" rtlCol="0"/>
            <a:lstStyle/>
            <a:p>
              <a:endParaRPr sz="1810"/>
            </a:p>
          </p:txBody>
        </p:sp>
        <p:pic>
          <p:nvPicPr>
            <p:cNvPr id="10" name="object 9">
              <a:extLst>
                <a:ext uri="{FF2B5EF4-FFF2-40B4-BE49-F238E27FC236}">
                  <a16:creationId xmlns:a16="http://schemas.microsoft.com/office/drawing/2014/main" id="{C5A89A14-5E4E-8A52-93D0-526DBC6BBFD4}"/>
                </a:ext>
              </a:extLst>
            </p:cNvPr>
            <p:cNvPicPr/>
            <p:nvPr/>
          </p:nvPicPr>
          <p:blipFill>
            <a:blip r:embed="rId3" cstate="print"/>
            <a:stretch>
              <a:fillRect/>
            </a:stretch>
          </p:blipFill>
          <p:spPr>
            <a:xfrm>
              <a:off x="2839884" y="4299006"/>
              <a:ext cx="402748" cy="202266"/>
            </a:xfrm>
            <a:prstGeom prst="rect">
              <a:avLst/>
            </a:prstGeom>
          </p:spPr>
        </p:pic>
        <p:sp>
          <p:nvSpPr>
            <p:cNvPr id="11" name="object 10">
              <a:extLst>
                <a:ext uri="{FF2B5EF4-FFF2-40B4-BE49-F238E27FC236}">
                  <a16:creationId xmlns:a16="http://schemas.microsoft.com/office/drawing/2014/main" id="{E7ED9385-0327-BD45-D2FF-69535F722D73}"/>
                </a:ext>
              </a:extLst>
            </p:cNvPr>
            <p:cNvSpPr/>
            <p:nvPr/>
          </p:nvSpPr>
          <p:spPr>
            <a:xfrm>
              <a:off x="3096799" y="4525203"/>
              <a:ext cx="69850" cy="296545"/>
            </a:xfrm>
            <a:custGeom>
              <a:avLst/>
              <a:gdLst/>
              <a:ahLst/>
              <a:cxnLst/>
              <a:rect l="l" t="t" r="r" b="b"/>
              <a:pathLst>
                <a:path w="69850" h="296545">
                  <a:moveTo>
                    <a:pt x="69362" y="296506"/>
                  </a:moveTo>
                  <a:lnTo>
                    <a:pt x="27440" y="0"/>
                  </a:lnTo>
                  <a:lnTo>
                    <a:pt x="13720" y="15244"/>
                  </a:lnTo>
                  <a:lnTo>
                    <a:pt x="0" y="46495"/>
                  </a:lnTo>
                  <a:lnTo>
                    <a:pt x="0" y="93754"/>
                  </a:lnTo>
                  <a:lnTo>
                    <a:pt x="27440" y="155494"/>
                  </a:lnTo>
                  <a:lnTo>
                    <a:pt x="55642" y="234003"/>
                  </a:lnTo>
                  <a:lnTo>
                    <a:pt x="69362" y="296506"/>
                  </a:lnTo>
                  <a:close/>
                </a:path>
              </a:pathLst>
            </a:custGeom>
            <a:solidFill>
              <a:srgbClr val="FFFFFF"/>
            </a:solidFill>
          </p:spPr>
          <p:txBody>
            <a:bodyPr wrap="square" lIns="0" tIns="0" rIns="0" bIns="0" rtlCol="0"/>
            <a:lstStyle/>
            <a:p>
              <a:endParaRPr sz="1810"/>
            </a:p>
          </p:txBody>
        </p:sp>
        <p:sp>
          <p:nvSpPr>
            <p:cNvPr id="12" name="object 11">
              <a:extLst>
                <a:ext uri="{FF2B5EF4-FFF2-40B4-BE49-F238E27FC236}">
                  <a16:creationId xmlns:a16="http://schemas.microsoft.com/office/drawing/2014/main" id="{0A1CA880-EC27-1D7D-8344-0157728A1ECA}"/>
                </a:ext>
              </a:extLst>
            </p:cNvPr>
            <p:cNvSpPr/>
            <p:nvPr/>
          </p:nvSpPr>
          <p:spPr>
            <a:xfrm>
              <a:off x="3096734" y="4525412"/>
              <a:ext cx="69850" cy="296545"/>
            </a:xfrm>
            <a:custGeom>
              <a:avLst/>
              <a:gdLst/>
              <a:ahLst/>
              <a:cxnLst/>
              <a:rect l="l" t="t" r="r" b="b"/>
              <a:pathLst>
                <a:path w="69850" h="296545">
                  <a:moveTo>
                    <a:pt x="27440" y="0"/>
                  </a:moveTo>
                  <a:lnTo>
                    <a:pt x="13726" y="15239"/>
                  </a:lnTo>
                  <a:lnTo>
                    <a:pt x="0" y="46500"/>
                  </a:lnTo>
                  <a:lnTo>
                    <a:pt x="0" y="93757"/>
                  </a:lnTo>
                  <a:lnTo>
                    <a:pt x="27440" y="155497"/>
                  </a:lnTo>
                  <a:lnTo>
                    <a:pt x="55646" y="234015"/>
                  </a:lnTo>
                  <a:lnTo>
                    <a:pt x="69360" y="296510"/>
                  </a:lnTo>
                </a:path>
              </a:pathLst>
            </a:custGeom>
            <a:ln w="13936">
              <a:solidFill>
                <a:srgbClr val="000000"/>
              </a:solidFill>
            </a:ln>
          </p:spPr>
          <p:txBody>
            <a:bodyPr wrap="square" lIns="0" tIns="0" rIns="0" bIns="0" rtlCol="0"/>
            <a:lstStyle/>
            <a:p>
              <a:endParaRPr sz="1810"/>
            </a:p>
          </p:txBody>
        </p:sp>
        <p:sp>
          <p:nvSpPr>
            <p:cNvPr id="13" name="object 12">
              <a:extLst>
                <a:ext uri="{FF2B5EF4-FFF2-40B4-BE49-F238E27FC236}">
                  <a16:creationId xmlns:a16="http://schemas.microsoft.com/office/drawing/2014/main" id="{D3BA2DA1-E91C-1A52-B1EA-D446B38F0634}"/>
                </a:ext>
              </a:extLst>
            </p:cNvPr>
            <p:cNvSpPr/>
            <p:nvPr/>
          </p:nvSpPr>
          <p:spPr>
            <a:xfrm>
              <a:off x="3069464" y="4790599"/>
              <a:ext cx="276860" cy="311785"/>
            </a:xfrm>
            <a:custGeom>
              <a:avLst/>
              <a:gdLst/>
              <a:ahLst/>
              <a:cxnLst/>
              <a:rect l="l" t="t" r="r" b="b"/>
              <a:pathLst>
                <a:path w="276860" h="311785">
                  <a:moveTo>
                    <a:pt x="276696" y="62504"/>
                  </a:moveTo>
                  <a:lnTo>
                    <a:pt x="221052" y="15244"/>
                  </a:lnTo>
                  <a:lnTo>
                    <a:pt x="152449" y="0"/>
                  </a:lnTo>
                  <a:lnTo>
                    <a:pt x="96805" y="15244"/>
                  </a:lnTo>
                  <a:lnTo>
                    <a:pt x="41161" y="62504"/>
                  </a:lnTo>
                  <a:lnTo>
                    <a:pt x="13720" y="125008"/>
                  </a:lnTo>
                  <a:lnTo>
                    <a:pt x="0" y="186750"/>
                  </a:lnTo>
                  <a:lnTo>
                    <a:pt x="13720" y="249255"/>
                  </a:lnTo>
                  <a:lnTo>
                    <a:pt x="41161" y="311759"/>
                  </a:lnTo>
                  <a:lnTo>
                    <a:pt x="152449" y="186750"/>
                  </a:lnTo>
                  <a:lnTo>
                    <a:pt x="276696" y="62504"/>
                  </a:lnTo>
                  <a:close/>
                </a:path>
              </a:pathLst>
            </a:custGeom>
            <a:solidFill>
              <a:srgbClr val="FFFFFF"/>
            </a:solidFill>
          </p:spPr>
          <p:txBody>
            <a:bodyPr wrap="square" lIns="0" tIns="0" rIns="0" bIns="0" rtlCol="0"/>
            <a:lstStyle/>
            <a:p>
              <a:endParaRPr sz="1810"/>
            </a:p>
          </p:txBody>
        </p:sp>
        <p:sp>
          <p:nvSpPr>
            <p:cNvPr id="14" name="object 13">
              <a:extLst>
                <a:ext uri="{FF2B5EF4-FFF2-40B4-BE49-F238E27FC236}">
                  <a16:creationId xmlns:a16="http://schemas.microsoft.com/office/drawing/2014/main" id="{699F570A-36C4-64A5-91B3-5F6A6BA6FE93}"/>
                </a:ext>
              </a:extLst>
            </p:cNvPr>
            <p:cNvSpPr/>
            <p:nvPr/>
          </p:nvSpPr>
          <p:spPr>
            <a:xfrm>
              <a:off x="3069399" y="4790815"/>
              <a:ext cx="276860" cy="311785"/>
            </a:xfrm>
            <a:custGeom>
              <a:avLst/>
              <a:gdLst/>
              <a:ahLst/>
              <a:cxnLst/>
              <a:rect l="l" t="t" r="r" b="b"/>
              <a:pathLst>
                <a:path w="276860" h="311785">
                  <a:moveTo>
                    <a:pt x="41167" y="311772"/>
                  </a:moveTo>
                  <a:lnTo>
                    <a:pt x="13726" y="249261"/>
                  </a:lnTo>
                  <a:lnTo>
                    <a:pt x="0" y="186764"/>
                  </a:lnTo>
                  <a:lnTo>
                    <a:pt x="0" y="186764"/>
                  </a:lnTo>
                  <a:lnTo>
                    <a:pt x="13726" y="125021"/>
                  </a:lnTo>
                  <a:lnTo>
                    <a:pt x="41167" y="62510"/>
                  </a:lnTo>
                  <a:lnTo>
                    <a:pt x="96803" y="15253"/>
                  </a:lnTo>
                  <a:lnTo>
                    <a:pt x="152451" y="0"/>
                  </a:lnTo>
                  <a:lnTo>
                    <a:pt x="221048" y="15253"/>
                  </a:lnTo>
                  <a:lnTo>
                    <a:pt x="276696" y="62510"/>
                  </a:lnTo>
                </a:path>
              </a:pathLst>
            </a:custGeom>
            <a:ln w="14620">
              <a:solidFill>
                <a:srgbClr val="000000"/>
              </a:solidFill>
            </a:ln>
          </p:spPr>
          <p:txBody>
            <a:bodyPr wrap="square" lIns="0" tIns="0" rIns="0" bIns="0" rtlCol="0"/>
            <a:lstStyle/>
            <a:p>
              <a:endParaRPr sz="1810"/>
            </a:p>
          </p:txBody>
        </p:sp>
        <p:sp>
          <p:nvSpPr>
            <p:cNvPr id="15" name="object 14">
              <a:extLst>
                <a:ext uri="{FF2B5EF4-FFF2-40B4-BE49-F238E27FC236}">
                  <a16:creationId xmlns:a16="http://schemas.microsoft.com/office/drawing/2014/main" id="{3CB8A9F4-0F28-0778-D513-4427C351FE58}"/>
                </a:ext>
              </a:extLst>
            </p:cNvPr>
            <p:cNvSpPr/>
            <p:nvPr/>
          </p:nvSpPr>
          <p:spPr>
            <a:xfrm>
              <a:off x="3083290" y="4821993"/>
              <a:ext cx="235585" cy="265430"/>
            </a:xfrm>
            <a:custGeom>
              <a:avLst/>
              <a:gdLst/>
              <a:ahLst/>
              <a:cxnLst/>
              <a:rect l="l" t="t" r="r" b="b"/>
              <a:pathLst>
                <a:path w="235585" h="265429">
                  <a:moveTo>
                    <a:pt x="235541" y="46498"/>
                  </a:moveTo>
                  <a:lnTo>
                    <a:pt x="193616" y="0"/>
                  </a:lnTo>
                  <a:lnTo>
                    <a:pt x="83087" y="0"/>
                  </a:lnTo>
                  <a:lnTo>
                    <a:pt x="41162" y="46498"/>
                  </a:lnTo>
                  <a:lnTo>
                    <a:pt x="13720" y="93759"/>
                  </a:lnTo>
                  <a:lnTo>
                    <a:pt x="0" y="155502"/>
                  </a:lnTo>
                  <a:lnTo>
                    <a:pt x="13720" y="218009"/>
                  </a:lnTo>
                  <a:lnTo>
                    <a:pt x="41162" y="265269"/>
                  </a:lnTo>
                  <a:lnTo>
                    <a:pt x="235541" y="46498"/>
                  </a:lnTo>
                  <a:close/>
                </a:path>
              </a:pathLst>
            </a:custGeom>
            <a:solidFill>
              <a:srgbClr val="FFFFFF"/>
            </a:solidFill>
          </p:spPr>
          <p:txBody>
            <a:bodyPr wrap="square" lIns="0" tIns="0" rIns="0" bIns="0" rtlCol="0"/>
            <a:lstStyle/>
            <a:p>
              <a:endParaRPr sz="1810"/>
            </a:p>
          </p:txBody>
        </p:sp>
        <p:sp>
          <p:nvSpPr>
            <p:cNvPr id="16" name="object 15">
              <a:extLst>
                <a:ext uri="{FF2B5EF4-FFF2-40B4-BE49-F238E27FC236}">
                  <a16:creationId xmlns:a16="http://schemas.microsoft.com/office/drawing/2014/main" id="{953290FE-7DF2-2ABC-BA52-3B9423FF325A}"/>
                </a:ext>
              </a:extLst>
            </p:cNvPr>
            <p:cNvSpPr/>
            <p:nvPr/>
          </p:nvSpPr>
          <p:spPr>
            <a:xfrm>
              <a:off x="3083231" y="4822206"/>
              <a:ext cx="235585" cy="265430"/>
            </a:xfrm>
            <a:custGeom>
              <a:avLst/>
              <a:gdLst/>
              <a:ahLst/>
              <a:cxnLst/>
              <a:rect l="l" t="t" r="r" b="b"/>
              <a:pathLst>
                <a:path w="235585" h="265429">
                  <a:moveTo>
                    <a:pt x="41156" y="265291"/>
                  </a:moveTo>
                  <a:lnTo>
                    <a:pt x="13714" y="218018"/>
                  </a:lnTo>
                  <a:lnTo>
                    <a:pt x="0" y="155519"/>
                  </a:lnTo>
                  <a:lnTo>
                    <a:pt x="0" y="155519"/>
                  </a:lnTo>
                  <a:lnTo>
                    <a:pt x="13714" y="93775"/>
                  </a:lnTo>
                  <a:lnTo>
                    <a:pt x="41156" y="46503"/>
                  </a:lnTo>
                  <a:lnTo>
                    <a:pt x="83079" y="0"/>
                  </a:lnTo>
                  <a:lnTo>
                    <a:pt x="193612" y="0"/>
                  </a:lnTo>
                  <a:lnTo>
                    <a:pt x="235534" y="46503"/>
                  </a:lnTo>
                </a:path>
              </a:pathLst>
            </a:custGeom>
            <a:ln w="14621">
              <a:solidFill>
                <a:srgbClr val="000000"/>
              </a:solidFill>
            </a:ln>
          </p:spPr>
          <p:txBody>
            <a:bodyPr wrap="square" lIns="0" tIns="0" rIns="0" bIns="0" rtlCol="0"/>
            <a:lstStyle/>
            <a:p>
              <a:endParaRPr sz="1810"/>
            </a:p>
          </p:txBody>
        </p:sp>
        <p:sp>
          <p:nvSpPr>
            <p:cNvPr id="17" name="object 16">
              <a:extLst>
                <a:ext uri="{FF2B5EF4-FFF2-40B4-BE49-F238E27FC236}">
                  <a16:creationId xmlns:a16="http://schemas.microsoft.com/office/drawing/2014/main" id="{29F8086C-97FB-D489-CE79-044A82CB92D5}"/>
                </a:ext>
              </a:extLst>
            </p:cNvPr>
            <p:cNvSpPr/>
            <p:nvPr/>
          </p:nvSpPr>
          <p:spPr>
            <a:xfrm>
              <a:off x="2321867" y="4603357"/>
              <a:ext cx="775335" cy="374650"/>
            </a:xfrm>
            <a:custGeom>
              <a:avLst/>
              <a:gdLst/>
              <a:ahLst/>
              <a:cxnLst/>
              <a:rect l="l" t="t" r="r" b="b"/>
              <a:pathLst>
                <a:path w="775335" h="374650">
                  <a:moveTo>
                    <a:pt x="243082" y="324347"/>
                  </a:moveTo>
                  <a:lnTo>
                    <a:pt x="221826" y="312538"/>
                  </a:lnTo>
                  <a:lnTo>
                    <a:pt x="166179" y="250031"/>
                  </a:lnTo>
                  <a:lnTo>
                    <a:pt x="160895" y="234914"/>
                  </a:lnTo>
                  <a:lnTo>
                    <a:pt x="0" y="218777"/>
                  </a:lnTo>
                  <a:lnTo>
                    <a:pt x="96810" y="327784"/>
                  </a:lnTo>
                  <a:lnTo>
                    <a:pt x="152458" y="374284"/>
                  </a:lnTo>
                  <a:lnTo>
                    <a:pt x="207342" y="374284"/>
                  </a:lnTo>
                  <a:lnTo>
                    <a:pt x="243082" y="324347"/>
                  </a:lnTo>
                  <a:close/>
                </a:path>
                <a:path w="775335" h="374650">
                  <a:moveTo>
                    <a:pt x="290432" y="202769"/>
                  </a:moveTo>
                  <a:lnTo>
                    <a:pt x="276711" y="109007"/>
                  </a:lnTo>
                  <a:lnTo>
                    <a:pt x="249268" y="31253"/>
                  </a:lnTo>
                  <a:lnTo>
                    <a:pt x="207342" y="16008"/>
                  </a:lnTo>
                  <a:lnTo>
                    <a:pt x="166179" y="47261"/>
                  </a:lnTo>
                  <a:lnTo>
                    <a:pt x="138736" y="109007"/>
                  </a:lnTo>
                  <a:lnTo>
                    <a:pt x="138736" y="171515"/>
                  </a:lnTo>
                  <a:lnTo>
                    <a:pt x="160895" y="234914"/>
                  </a:lnTo>
                  <a:lnTo>
                    <a:pt x="276711" y="246530"/>
                  </a:lnTo>
                  <a:lnTo>
                    <a:pt x="277598" y="246619"/>
                  </a:lnTo>
                  <a:lnTo>
                    <a:pt x="290432" y="202769"/>
                  </a:lnTo>
                  <a:close/>
                </a:path>
                <a:path w="775335" h="374650">
                  <a:moveTo>
                    <a:pt x="405748" y="304868"/>
                  </a:moveTo>
                  <a:lnTo>
                    <a:pt x="387243" y="296530"/>
                  </a:lnTo>
                  <a:lnTo>
                    <a:pt x="335143" y="252390"/>
                  </a:lnTo>
                  <a:lnTo>
                    <a:pt x="277598" y="246619"/>
                  </a:lnTo>
                  <a:lnTo>
                    <a:pt x="262990" y="296530"/>
                  </a:lnTo>
                  <a:lnTo>
                    <a:pt x="243082" y="324347"/>
                  </a:lnTo>
                  <a:lnTo>
                    <a:pt x="276711" y="343030"/>
                  </a:lnTo>
                  <a:lnTo>
                    <a:pt x="346079" y="359038"/>
                  </a:lnTo>
                  <a:lnTo>
                    <a:pt x="401726" y="312538"/>
                  </a:lnTo>
                  <a:lnTo>
                    <a:pt x="405748" y="304868"/>
                  </a:lnTo>
                  <a:close/>
                </a:path>
                <a:path w="775335" h="374650">
                  <a:moveTo>
                    <a:pt x="470333" y="140261"/>
                  </a:moveTo>
                  <a:lnTo>
                    <a:pt x="456611" y="47261"/>
                  </a:lnTo>
                  <a:lnTo>
                    <a:pt x="429169" y="16008"/>
                  </a:lnTo>
                  <a:lnTo>
                    <a:pt x="387243" y="0"/>
                  </a:lnTo>
                  <a:lnTo>
                    <a:pt x="332358" y="16008"/>
                  </a:lnTo>
                  <a:lnTo>
                    <a:pt x="290432" y="47261"/>
                  </a:lnTo>
                  <a:lnTo>
                    <a:pt x="290432" y="156269"/>
                  </a:lnTo>
                  <a:lnTo>
                    <a:pt x="304153" y="202769"/>
                  </a:lnTo>
                  <a:lnTo>
                    <a:pt x="332358" y="250031"/>
                  </a:lnTo>
                  <a:lnTo>
                    <a:pt x="335143" y="252390"/>
                  </a:lnTo>
                  <a:lnTo>
                    <a:pt x="428359" y="261739"/>
                  </a:lnTo>
                  <a:lnTo>
                    <a:pt x="442890" y="234023"/>
                  </a:lnTo>
                  <a:lnTo>
                    <a:pt x="470333" y="140261"/>
                  </a:lnTo>
                  <a:close/>
                </a:path>
                <a:path w="775335" h="374650">
                  <a:moveTo>
                    <a:pt x="593172" y="283103"/>
                  </a:moveTo>
                  <a:lnTo>
                    <a:pt x="581627" y="281285"/>
                  </a:lnTo>
                  <a:lnTo>
                    <a:pt x="566802" y="275624"/>
                  </a:lnTo>
                  <a:lnTo>
                    <a:pt x="429169" y="261820"/>
                  </a:lnTo>
                  <a:lnTo>
                    <a:pt x="428359" y="261739"/>
                  </a:lnTo>
                  <a:lnTo>
                    <a:pt x="405748" y="304868"/>
                  </a:lnTo>
                  <a:lnTo>
                    <a:pt x="456611" y="327784"/>
                  </a:lnTo>
                  <a:lnTo>
                    <a:pt x="539701" y="327784"/>
                  </a:lnTo>
                  <a:lnTo>
                    <a:pt x="593172" y="283103"/>
                  </a:lnTo>
                  <a:close/>
                </a:path>
                <a:path w="775335" h="374650">
                  <a:moveTo>
                    <a:pt x="650995" y="109007"/>
                  </a:moveTo>
                  <a:lnTo>
                    <a:pt x="636512" y="47261"/>
                  </a:lnTo>
                  <a:lnTo>
                    <a:pt x="595348" y="16008"/>
                  </a:lnTo>
                  <a:lnTo>
                    <a:pt x="553422" y="16008"/>
                  </a:lnTo>
                  <a:lnTo>
                    <a:pt x="512259" y="31253"/>
                  </a:lnTo>
                  <a:lnTo>
                    <a:pt x="484816" y="77753"/>
                  </a:lnTo>
                  <a:lnTo>
                    <a:pt x="470333" y="109007"/>
                  </a:lnTo>
                  <a:lnTo>
                    <a:pt x="470333" y="202769"/>
                  </a:lnTo>
                  <a:lnTo>
                    <a:pt x="498537" y="234023"/>
                  </a:lnTo>
                  <a:lnTo>
                    <a:pt x="539701" y="265276"/>
                  </a:lnTo>
                  <a:lnTo>
                    <a:pt x="566802" y="275624"/>
                  </a:lnTo>
                  <a:lnTo>
                    <a:pt x="596883" y="278641"/>
                  </a:lnTo>
                  <a:lnTo>
                    <a:pt x="622791" y="234023"/>
                  </a:lnTo>
                  <a:lnTo>
                    <a:pt x="636512" y="171515"/>
                  </a:lnTo>
                  <a:lnTo>
                    <a:pt x="650995" y="109007"/>
                  </a:lnTo>
                  <a:close/>
                </a:path>
                <a:path w="775335" h="374650">
                  <a:moveTo>
                    <a:pt x="775249" y="296530"/>
                  </a:moveTo>
                  <a:lnTo>
                    <a:pt x="596883" y="278641"/>
                  </a:lnTo>
                  <a:lnTo>
                    <a:pt x="595348" y="281285"/>
                  </a:lnTo>
                  <a:lnTo>
                    <a:pt x="593172" y="283103"/>
                  </a:lnTo>
                  <a:lnTo>
                    <a:pt x="678438" y="296530"/>
                  </a:lnTo>
                  <a:lnTo>
                    <a:pt x="775249" y="296530"/>
                  </a:lnTo>
                  <a:close/>
                </a:path>
              </a:pathLst>
            </a:custGeom>
            <a:solidFill>
              <a:srgbClr val="FFFFFF"/>
            </a:solidFill>
          </p:spPr>
          <p:txBody>
            <a:bodyPr wrap="square" lIns="0" tIns="0" rIns="0" bIns="0" rtlCol="0"/>
            <a:lstStyle/>
            <a:p>
              <a:endParaRPr sz="1810"/>
            </a:p>
          </p:txBody>
        </p:sp>
        <p:sp>
          <p:nvSpPr>
            <p:cNvPr id="18" name="object 17">
              <a:extLst>
                <a:ext uri="{FF2B5EF4-FFF2-40B4-BE49-F238E27FC236}">
                  <a16:creationId xmlns:a16="http://schemas.microsoft.com/office/drawing/2014/main" id="{420F2DB7-5427-2189-6997-F026041877A7}"/>
                </a:ext>
              </a:extLst>
            </p:cNvPr>
            <p:cNvSpPr/>
            <p:nvPr/>
          </p:nvSpPr>
          <p:spPr>
            <a:xfrm>
              <a:off x="2321815" y="4603567"/>
              <a:ext cx="775335" cy="374650"/>
            </a:xfrm>
            <a:custGeom>
              <a:avLst/>
              <a:gdLst/>
              <a:ahLst/>
              <a:cxnLst/>
              <a:rect l="l" t="t" r="r" b="b"/>
              <a:pathLst>
                <a:path w="775335" h="374650">
                  <a:moveTo>
                    <a:pt x="775236" y="296548"/>
                  </a:moveTo>
                  <a:lnTo>
                    <a:pt x="678427" y="296548"/>
                  </a:lnTo>
                  <a:lnTo>
                    <a:pt x="581618" y="281294"/>
                  </a:lnTo>
                  <a:lnTo>
                    <a:pt x="581618" y="281294"/>
                  </a:lnTo>
                  <a:lnTo>
                    <a:pt x="470328" y="202783"/>
                  </a:lnTo>
                  <a:lnTo>
                    <a:pt x="470328" y="109005"/>
                  </a:lnTo>
                  <a:lnTo>
                    <a:pt x="484809" y="77755"/>
                  </a:lnTo>
                  <a:lnTo>
                    <a:pt x="512252" y="31250"/>
                  </a:lnTo>
                  <a:lnTo>
                    <a:pt x="553410" y="16009"/>
                  </a:lnTo>
                  <a:lnTo>
                    <a:pt x="595334" y="16009"/>
                  </a:lnTo>
                  <a:lnTo>
                    <a:pt x="636503" y="47260"/>
                  </a:lnTo>
                  <a:lnTo>
                    <a:pt x="650985" y="109005"/>
                  </a:lnTo>
                  <a:lnTo>
                    <a:pt x="650985" y="109005"/>
                  </a:lnTo>
                  <a:lnTo>
                    <a:pt x="539695" y="327799"/>
                  </a:lnTo>
                  <a:lnTo>
                    <a:pt x="456601" y="327799"/>
                  </a:lnTo>
                  <a:lnTo>
                    <a:pt x="290426" y="156279"/>
                  </a:lnTo>
                  <a:lnTo>
                    <a:pt x="290426" y="47260"/>
                  </a:lnTo>
                  <a:lnTo>
                    <a:pt x="332350" y="16009"/>
                  </a:lnTo>
                  <a:lnTo>
                    <a:pt x="387235" y="0"/>
                  </a:lnTo>
                  <a:lnTo>
                    <a:pt x="387235" y="0"/>
                  </a:lnTo>
                  <a:lnTo>
                    <a:pt x="429158" y="16009"/>
                  </a:lnTo>
                  <a:lnTo>
                    <a:pt x="456601" y="47260"/>
                  </a:lnTo>
                  <a:lnTo>
                    <a:pt x="470328" y="140269"/>
                  </a:lnTo>
                  <a:lnTo>
                    <a:pt x="470328" y="140269"/>
                  </a:lnTo>
                  <a:lnTo>
                    <a:pt x="346077" y="359049"/>
                  </a:lnTo>
                  <a:lnTo>
                    <a:pt x="346077" y="359049"/>
                  </a:lnTo>
                  <a:lnTo>
                    <a:pt x="138732" y="171519"/>
                  </a:lnTo>
                  <a:lnTo>
                    <a:pt x="138732" y="109005"/>
                  </a:lnTo>
                  <a:lnTo>
                    <a:pt x="166175" y="47260"/>
                  </a:lnTo>
                  <a:lnTo>
                    <a:pt x="207344" y="16009"/>
                  </a:lnTo>
                  <a:lnTo>
                    <a:pt x="207344" y="16009"/>
                  </a:lnTo>
                  <a:lnTo>
                    <a:pt x="249268" y="31250"/>
                  </a:lnTo>
                  <a:lnTo>
                    <a:pt x="276711" y="109005"/>
                  </a:lnTo>
                  <a:lnTo>
                    <a:pt x="290426" y="202783"/>
                  </a:lnTo>
                  <a:lnTo>
                    <a:pt x="262983" y="296548"/>
                  </a:lnTo>
                  <a:lnTo>
                    <a:pt x="207344" y="374303"/>
                  </a:lnTo>
                  <a:lnTo>
                    <a:pt x="152459" y="374303"/>
                  </a:lnTo>
                  <a:lnTo>
                    <a:pt x="96808" y="327799"/>
                  </a:lnTo>
                  <a:lnTo>
                    <a:pt x="41157" y="265284"/>
                  </a:lnTo>
                  <a:lnTo>
                    <a:pt x="0" y="218780"/>
                  </a:lnTo>
                </a:path>
              </a:pathLst>
            </a:custGeom>
            <a:ln w="15272">
              <a:solidFill>
                <a:srgbClr val="000000"/>
              </a:solidFill>
            </a:ln>
          </p:spPr>
          <p:txBody>
            <a:bodyPr wrap="square" lIns="0" tIns="0" rIns="0" bIns="0" rtlCol="0"/>
            <a:lstStyle/>
            <a:p>
              <a:endParaRPr sz="1810"/>
            </a:p>
          </p:txBody>
        </p:sp>
        <p:sp>
          <p:nvSpPr>
            <p:cNvPr id="19" name="object 18">
              <a:extLst>
                <a:ext uri="{FF2B5EF4-FFF2-40B4-BE49-F238E27FC236}">
                  <a16:creationId xmlns:a16="http://schemas.microsoft.com/office/drawing/2014/main" id="{DE6CDB06-0161-FC77-EF56-EA3151E078D7}"/>
                </a:ext>
              </a:extLst>
            </p:cNvPr>
            <p:cNvSpPr/>
            <p:nvPr/>
          </p:nvSpPr>
          <p:spPr>
            <a:xfrm>
              <a:off x="2335673" y="4634746"/>
              <a:ext cx="734695" cy="311785"/>
            </a:xfrm>
            <a:custGeom>
              <a:avLst/>
              <a:gdLst/>
              <a:ahLst/>
              <a:cxnLst/>
              <a:rect l="l" t="t" r="r" b="b"/>
              <a:pathLst>
                <a:path w="734694" h="311785">
                  <a:moveTo>
                    <a:pt x="235554" y="296538"/>
                  </a:moveTo>
                  <a:lnTo>
                    <a:pt x="235554" y="265682"/>
                  </a:lnTo>
                  <a:lnTo>
                    <a:pt x="179905" y="234029"/>
                  </a:lnTo>
                  <a:lnTo>
                    <a:pt x="152462" y="187528"/>
                  </a:lnTo>
                  <a:lnTo>
                    <a:pt x="148910" y="175293"/>
                  </a:lnTo>
                  <a:lnTo>
                    <a:pt x="0" y="156273"/>
                  </a:lnTo>
                  <a:lnTo>
                    <a:pt x="41927" y="218783"/>
                  </a:lnTo>
                  <a:lnTo>
                    <a:pt x="96813" y="281292"/>
                  </a:lnTo>
                  <a:lnTo>
                    <a:pt x="125018" y="311785"/>
                  </a:lnTo>
                  <a:lnTo>
                    <a:pt x="193626" y="311785"/>
                  </a:lnTo>
                  <a:lnTo>
                    <a:pt x="235554" y="296538"/>
                  </a:lnTo>
                  <a:close/>
                </a:path>
                <a:path w="734694" h="311785">
                  <a:moveTo>
                    <a:pt x="262997" y="125018"/>
                  </a:moveTo>
                  <a:lnTo>
                    <a:pt x="249275" y="16008"/>
                  </a:lnTo>
                  <a:lnTo>
                    <a:pt x="235554" y="0"/>
                  </a:lnTo>
                  <a:lnTo>
                    <a:pt x="208110" y="0"/>
                  </a:lnTo>
                  <a:lnTo>
                    <a:pt x="166183" y="16008"/>
                  </a:lnTo>
                  <a:lnTo>
                    <a:pt x="152462" y="31254"/>
                  </a:lnTo>
                  <a:lnTo>
                    <a:pt x="138740" y="93764"/>
                  </a:lnTo>
                  <a:lnTo>
                    <a:pt x="138740" y="140265"/>
                  </a:lnTo>
                  <a:lnTo>
                    <a:pt x="148910" y="175293"/>
                  </a:lnTo>
                  <a:lnTo>
                    <a:pt x="254963" y="188839"/>
                  </a:lnTo>
                  <a:lnTo>
                    <a:pt x="262997" y="125018"/>
                  </a:lnTo>
                  <a:close/>
                </a:path>
                <a:path w="734694" h="311785">
                  <a:moveTo>
                    <a:pt x="385619" y="252694"/>
                  </a:moveTo>
                  <a:lnTo>
                    <a:pt x="373532" y="250037"/>
                  </a:lnTo>
                  <a:lnTo>
                    <a:pt x="332367" y="202774"/>
                  </a:lnTo>
                  <a:lnTo>
                    <a:pt x="329783" y="198395"/>
                  </a:lnTo>
                  <a:lnTo>
                    <a:pt x="254963" y="188839"/>
                  </a:lnTo>
                  <a:lnTo>
                    <a:pt x="249275" y="234029"/>
                  </a:lnTo>
                  <a:lnTo>
                    <a:pt x="235554" y="265284"/>
                  </a:lnTo>
                  <a:lnTo>
                    <a:pt x="235554" y="265682"/>
                  </a:lnTo>
                  <a:lnTo>
                    <a:pt x="262997" y="281292"/>
                  </a:lnTo>
                  <a:lnTo>
                    <a:pt x="332367" y="296538"/>
                  </a:lnTo>
                  <a:lnTo>
                    <a:pt x="359810" y="281292"/>
                  </a:lnTo>
                  <a:lnTo>
                    <a:pt x="385619" y="252694"/>
                  </a:lnTo>
                  <a:close/>
                </a:path>
                <a:path w="734694" h="311785">
                  <a:moveTo>
                    <a:pt x="429181" y="140265"/>
                  </a:moveTo>
                  <a:lnTo>
                    <a:pt x="429181" y="46500"/>
                  </a:lnTo>
                  <a:lnTo>
                    <a:pt x="415459" y="16008"/>
                  </a:lnTo>
                  <a:lnTo>
                    <a:pt x="373532" y="0"/>
                  </a:lnTo>
                  <a:lnTo>
                    <a:pt x="332367" y="0"/>
                  </a:lnTo>
                  <a:lnTo>
                    <a:pt x="304924" y="46500"/>
                  </a:lnTo>
                  <a:lnTo>
                    <a:pt x="290440" y="109010"/>
                  </a:lnTo>
                  <a:lnTo>
                    <a:pt x="304924" y="156273"/>
                  </a:lnTo>
                  <a:lnTo>
                    <a:pt x="329783" y="198395"/>
                  </a:lnTo>
                  <a:lnTo>
                    <a:pt x="411911" y="208885"/>
                  </a:lnTo>
                  <a:lnTo>
                    <a:pt x="415459" y="202774"/>
                  </a:lnTo>
                  <a:lnTo>
                    <a:pt x="429181" y="140265"/>
                  </a:lnTo>
                  <a:close/>
                </a:path>
                <a:path w="734694" h="311785">
                  <a:moveTo>
                    <a:pt x="561545" y="237610"/>
                  </a:moveTo>
                  <a:lnTo>
                    <a:pt x="539716" y="234029"/>
                  </a:lnTo>
                  <a:lnTo>
                    <a:pt x="519100" y="222576"/>
                  </a:lnTo>
                  <a:lnTo>
                    <a:pt x="411911" y="208885"/>
                  </a:lnTo>
                  <a:lnTo>
                    <a:pt x="388016" y="250037"/>
                  </a:lnTo>
                  <a:lnTo>
                    <a:pt x="385619" y="252694"/>
                  </a:lnTo>
                  <a:lnTo>
                    <a:pt x="442902" y="265284"/>
                  </a:lnTo>
                  <a:lnTo>
                    <a:pt x="512272" y="265284"/>
                  </a:lnTo>
                  <a:lnTo>
                    <a:pt x="561545" y="237610"/>
                  </a:lnTo>
                  <a:close/>
                </a:path>
                <a:path w="734694" h="311785">
                  <a:moveTo>
                    <a:pt x="609086" y="140265"/>
                  </a:moveTo>
                  <a:lnTo>
                    <a:pt x="609086" y="77755"/>
                  </a:lnTo>
                  <a:lnTo>
                    <a:pt x="595364" y="31254"/>
                  </a:lnTo>
                  <a:lnTo>
                    <a:pt x="581643" y="16008"/>
                  </a:lnTo>
                  <a:lnTo>
                    <a:pt x="554200" y="0"/>
                  </a:lnTo>
                  <a:lnTo>
                    <a:pt x="512272" y="16008"/>
                  </a:lnTo>
                  <a:lnTo>
                    <a:pt x="484829" y="31254"/>
                  </a:lnTo>
                  <a:lnTo>
                    <a:pt x="471108" y="62509"/>
                  </a:lnTo>
                  <a:lnTo>
                    <a:pt x="456624" y="109010"/>
                  </a:lnTo>
                  <a:lnTo>
                    <a:pt x="471108" y="140265"/>
                  </a:lnTo>
                  <a:lnTo>
                    <a:pt x="484829" y="187528"/>
                  </a:lnTo>
                  <a:lnTo>
                    <a:pt x="512272" y="218783"/>
                  </a:lnTo>
                  <a:lnTo>
                    <a:pt x="519100" y="222576"/>
                  </a:lnTo>
                  <a:lnTo>
                    <a:pt x="572040" y="229338"/>
                  </a:lnTo>
                  <a:lnTo>
                    <a:pt x="595364" y="202774"/>
                  </a:lnTo>
                  <a:lnTo>
                    <a:pt x="609086" y="140265"/>
                  </a:lnTo>
                  <a:close/>
                </a:path>
                <a:path w="734694" h="311785">
                  <a:moveTo>
                    <a:pt x="734105" y="250037"/>
                  </a:moveTo>
                  <a:lnTo>
                    <a:pt x="572040" y="229338"/>
                  </a:lnTo>
                  <a:lnTo>
                    <a:pt x="567921" y="234029"/>
                  </a:lnTo>
                  <a:lnTo>
                    <a:pt x="561545" y="237610"/>
                  </a:lnTo>
                  <a:lnTo>
                    <a:pt x="637291" y="250037"/>
                  </a:lnTo>
                  <a:lnTo>
                    <a:pt x="734105" y="250037"/>
                  </a:lnTo>
                  <a:close/>
                </a:path>
              </a:pathLst>
            </a:custGeom>
            <a:solidFill>
              <a:srgbClr val="FFFFFF"/>
            </a:solidFill>
          </p:spPr>
          <p:txBody>
            <a:bodyPr wrap="square" lIns="0" tIns="0" rIns="0" bIns="0" rtlCol="0"/>
            <a:lstStyle/>
            <a:p>
              <a:endParaRPr sz="1810"/>
            </a:p>
          </p:txBody>
        </p:sp>
        <p:sp>
          <p:nvSpPr>
            <p:cNvPr id="20" name="object 19">
              <a:extLst>
                <a:ext uri="{FF2B5EF4-FFF2-40B4-BE49-F238E27FC236}">
                  <a16:creationId xmlns:a16="http://schemas.microsoft.com/office/drawing/2014/main" id="{A9AB6C4A-70C3-A741-74D8-F256A175CCB0}"/>
                </a:ext>
              </a:extLst>
            </p:cNvPr>
            <p:cNvSpPr/>
            <p:nvPr/>
          </p:nvSpPr>
          <p:spPr>
            <a:xfrm>
              <a:off x="2335615" y="4634953"/>
              <a:ext cx="734695" cy="312420"/>
            </a:xfrm>
            <a:custGeom>
              <a:avLst/>
              <a:gdLst/>
              <a:ahLst/>
              <a:cxnLst/>
              <a:rect l="l" t="t" r="r" b="b"/>
              <a:pathLst>
                <a:path w="734694" h="312420">
                  <a:moveTo>
                    <a:pt x="734098" y="250050"/>
                  </a:moveTo>
                  <a:lnTo>
                    <a:pt x="637287" y="250050"/>
                  </a:lnTo>
                  <a:lnTo>
                    <a:pt x="539709" y="234040"/>
                  </a:lnTo>
                  <a:lnTo>
                    <a:pt x="539709" y="234040"/>
                  </a:lnTo>
                  <a:lnTo>
                    <a:pt x="456625" y="109022"/>
                  </a:lnTo>
                  <a:lnTo>
                    <a:pt x="456625" y="109022"/>
                  </a:lnTo>
                  <a:lnTo>
                    <a:pt x="471107" y="62516"/>
                  </a:lnTo>
                  <a:lnTo>
                    <a:pt x="484823" y="31264"/>
                  </a:lnTo>
                  <a:lnTo>
                    <a:pt x="512266" y="16010"/>
                  </a:lnTo>
                  <a:lnTo>
                    <a:pt x="554191" y="0"/>
                  </a:lnTo>
                  <a:lnTo>
                    <a:pt x="554191" y="0"/>
                  </a:lnTo>
                  <a:lnTo>
                    <a:pt x="581634" y="16010"/>
                  </a:lnTo>
                  <a:lnTo>
                    <a:pt x="595362" y="31264"/>
                  </a:lnTo>
                  <a:lnTo>
                    <a:pt x="609077" y="77757"/>
                  </a:lnTo>
                  <a:lnTo>
                    <a:pt x="609077" y="140273"/>
                  </a:lnTo>
                  <a:lnTo>
                    <a:pt x="512266" y="265305"/>
                  </a:lnTo>
                  <a:lnTo>
                    <a:pt x="442898" y="265305"/>
                  </a:lnTo>
                  <a:lnTo>
                    <a:pt x="290446" y="109022"/>
                  </a:lnTo>
                  <a:lnTo>
                    <a:pt x="304927" y="46506"/>
                  </a:lnTo>
                  <a:lnTo>
                    <a:pt x="332371" y="0"/>
                  </a:lnTo>
                  <a:lnTo>
                    <a:pt x="373530" y="0"/>
                  </a:lnTo>
                  <a:lnTo>
                    <a:pt x="415454" y="16010"/>
                  </a:lnTo>
                  <a:lnTo>
                    <a:pt x="429182" y="46506"/>
                  </a:lnTo>
                  <a:lnTo>
                    <a:pt x="429182" y="140273"/>
                  </a:lnTo>
                  <a:lnTo>
                    <a:pt x="332371" y="296556"/>
                  </a:lnTo>
                  <a:lnTo>
                    <a:pt x="332371" y="296556"/>
                  </a:lnTo>
                  <a:lnTo>
                    <a:pt x="138748" y="140273"/>
                  </a:lnTo>
                  <a:lnTo>
                    <a:pt x="138748" y="93767"/>
                  </a:lnTo>
                  <a:lnTo>
                    <a:pt x="152463" y="31264"/>
                  </a:lnTo>
                  <a:lnTo>
                    <a:pt x="166191" y="16010"/>
                  </a:lnTo>
                  <a:lnTo>
                    <a:pt x="208116" y="0"/>
                  </a:lnTo>
                  <a:lnTo>
                    <a:pt x="235559" y="0"/>
                  </a:lnTo>
                  <a:lnTo>
                    <a:pt x="249275" y="16010"/>
                  </a:lnTo>
                  <a:lnTo>
                    <a:pt x="263003" y="125032"/>
                  </a:lnTo>
                  <a:lnTo>
                    <a:pt x="249275" y="234040"/>
                  </a:lnTo>
                  <a:lnTo>
                    <a:pt x="235559" y="265305"/>
                  </a:lnTo>
                  <a:lnTo>
                    <a:pt x="235559" y="296556"/>
                  </a:lnTo>
                  <a:lnTo>
                    <a:pt x="193634" y="311797"/>
                  </a:lnTo>
                  <a:lnTo>
                    <a:pt x="125020" y="311797"/>
                  </a:lnTo>
                  <a:lnTo>
                    <a:pt x="96811" y="281315"/>
                  </a:lnTo>
                  <a:lnTo>
                    <a:pt x="41936" y="218799"/>
                  </a:lnTo>
                  <a:lnTo>
                    <a:pt x="0" y="156283"/>
                  </a:lnTo>
                </a:path>
              </a:pathLst>
            </a:custGeom>
            <a:ln w="15336">
              <a:solidFill>
                <a:srgbClr val="000000"/>
              </a:solidFill>
            </a:ln>
          </p:spPr>
          <p:txBody>
            <a:bodyPr wrap="square" lIns="0" tIns="0" rIns="0" bIns="0" rtlCol="0"/>
            <a:lstStyle/>
            <a:p>
              <a:endParaRPr sz="1810"/>
            </a:p>
          </p:txBody>
        </p:sp>
        <p:sp>
          <p:nvSpPr>
            <p:cNvPr id="21" name="object 20">
              <a:extLst>
                <a:ext uri="{FF2B5EF4-FFF2-40B4-BE49-F238E27FC236}">
                  <a16:creationId xmlns:a16="http://schemas.microsoft.com/office/drawing/2014/main" id="{C705F39D-B8EA-2A06-AB8B-7AE96FCFD57B}"/>
                </a:ext>
              </a:extLst>
            </p:cNvPr>
            <p:cNvSpPr/>
            <p:nvPr/>
          </p:nvSpPr>
          <p:spPr>
            <a:xfrm>
              <a:off x="2931139" y="4634882"/>
              <a:ext cx="27940" cy="234315"/>
            </a:xfrm>
            <a:custGeom>
              <a:avLst/>
              <a:gdLst/>
              <a:ahLst/>
              <a:cxnLst/>
              <a:rect l="l" t="t" r="r" b="b"/>
              <a:pathLst>
                <a:path w="27939" h="234314">
                  <a:moveTo>
                    <a:pt x="27443" y="109013"/>
                  </a:moveTo>
                  <a:lnTo>
                    <a:pt x="27443" y="46502"/>
                  </a:lnTo>
                  <a:lnTo>
                    <a:pt x="0" y="0"/>
                  </a:lnTo>
                  <a:lnTo>
                    <a:pt x="0" y="234035"/>
                  </a:lnTo>
                  <a:lnTo>
                    <a:pt x="27443" y="109013"/>
                  </a:lnTo>
                  <a:close/>
                </a:path>
              </a:pathLst>
            </a:custGeom>
            <a:solidFill>
              <a:srgbClr val="FFFFFF"/>
            </a:solidFill>
          </p:spPr>
          <p:txBody>
            <a:bodyPr wrap="square" lIns="0" tIns="0" rIns="0" bIns="0" rtlCol="0"/>
            <a:lstStyle/>
            <a:p>
              <a:endParaRPr sz="1810"/>
            </a:p>
          </p:txBody>
        </p:sp>
        <p:sp>
          <p:nvSpPr>
            <p:cNvPr id="22" name="object 21">
              <a:extLst>
                <a:ext uri="{FF2B5EF4-FFF2-40B4-BE49-F238E27FC236}">
                  <a16:creationId xmlns:a16="http://schemas.microsoft.com/office/drawing/2014/main" id="{C1277F63-4E27-A743-8EB0-DFC9E9A6DD3A}"/>
                </a:ext>
              </a:extLst>
            </p:cNvPr>
            <p:cNvSpPr/>
            <p:nvPr/>
          </p:nvSpPr>
          <p:spPr>
            <a:xfrm>
              <a:off x="2931078" y="4635089"/>
              <a:ext cx="27940" cy="234315"/>
            </a:xfrm>
            <a:custGeom>
              <a:avLst/>
              <a:gdLst/>
              <a:ahLst/>
              <a:cxnLst/>
              <a:rect l="l" t="t" r="r" b="b"/>
              <a:pathLst>
                <a:path w="27939" h="234314">
                  <a:moveTo>
                    <a:pt x="0" y="234047"/>
                  </a:moveTo>
                  <a:lnTo>
                    <a:pt x="13716" y="171542"/>
                  </a:lnTo>
                  <a:lnTo>
                    <a:pt x="27444" y="109025"/>
                  </a:lnTo>
                  <a:lnTo>
                    <a:pt x="27444" y="46507"/>
                  </a:lnTo>
                  <a:lnTo>
                    <a:pt x="0" y="0"/>
                  </a:lnTo>
                </a:path>
              </a:pathLst>
            </a:custGeom>
            <a:ln w="13871">
              <a:solidFill>
                <a:srgbClr val="000000"/>
              </a:solidFill>
            </a:ln>
          </p:spPr>
          <p:txBody>
            <a:bodyPr wrap="square" lIns="0" tIns="0" rIns="0" bIns="0" rtlCol="0"/>
            <a:lstStyle/>
            <a:p>
              <a:endParaRPr sz="1810"/>
            </a:p>
          </p:txBody>
        </p:sp>
        <p:pic>
          <p:nvPicPr>
            <p:cNvPr id="23" name="object 22">
              <a:extLst>
                <a:ext uri="{FF2B5EF4-FFF2-40B4-BE49-F238E27FC236}">
                  <a16:creationId xmlns:a16="http://schemas.microsoft.com/office/drawing/2014/main" id="{7CB9435A-B464-3AEE-C521-1DA9A760E22D}"/>
                </a:ext>
              </a:extLst>
            </p:cNvPr>
            <p:cNvPicPr/>
            <p:nvPr/>
          </p:nvPicPr>
          <p:blipFill>
            <a:blip r:embed="rId4" cstate="print"/>
            <a:stretch>
              <a:fillRect/>
            </a:stretch>
          </p:blipFill>
          <p:spPr>
            <a:xfrm>
              <a:off x="2467619" y="4691010"/>
              <a:ext cx="415160" cy="248874"/>
            </a:xfrm>
            <a:prstGeom prst="rect">
              <a:avLst/>
            </a:prstGeom>
          </p:spPr>
        </p:pic>
        <p:sp>
          <p:nvSpPr>
            <p:cNvPr id="24" name="object 23">
              <a:extLst>
                <a:ext uri="{FF2B5EF4-FFF2-40B4-BE49-F238E27FC236}">
                  <a16:creationId xmlns:a16="http://schemas.microsoft.com/office/drawing/2014/main" id="{71453363-6698-C949-94BD-D59C4AD1D3EC}"/>
                </a:ext>
              </a:extLst>
            </p:cNvPr>
            <p:cNvSpPr/>
            <p:nvPr/>
          </p:nvSpPr>
          <p:spPr>
            <a:xfrm>
              <a:off x="2918224" y="4667234"/>
              <a:ext cx="27940" cy="172085"/>
            </a:xfrm>
            <a:custGeom>
              <a:avLst/>
              <a:gdLst/>
              <a:ahLst/>
              <a:cxnLst/>
              <a:rect l="l" t="t" r="r" b="b"/>
              <a:pathLst>
                <a:path w="27939" h="172085">
                  <a:moveTo>
                    <a:pt x="27449" y="77774"/>
                  </a:moveTo>
                  <a:lnTo>
                    <a:pt x="27449" y="31262"/>
                  </a:lnTo>
                  <a:lnTo>
                    <a:pt x="13724" y="0"/>
                  </a:lnTo>
                  <a:lnTo>
                    <a:pt x="0" y="171561"/>
                  </a:lnTo>
                  <a:lnTo>
                    <a:pt x="13724" y="140299"/>
                  </a:lnTo>
                  <a:lnTo>
                    <a:pt x="27449" y="77774"/>
                  </a:lnTo>
                  <a:close/>
                </a:path>
              </a:pathLst>
            </a:custGeom>
            <a:solidFill>
              <a:srgbClr val="FFFFFF"/>
            </a:solidFill>
          </p:spPr>
          <p:txBody>
            <a:bodyPr wrap="square" lIns="0" tIns="0" rIns="0" bIns="0" rtlCol="0"/>
            <a:lstStyle/>
            <a:p>
              <a:endParaRPr sz="1810"/>
            </a:p>
          </p:txBody>
        </p:sp>
        <p:sp>
          <p:nvSpPr>
            <p:cNvPr id="25" name="object 24">
              <a:extLst>
                <a:ext uri="{FF2B5EF4-FFF2-40B4-BE49-F238E27FC236}">
                  <a16:creationId xmlns:a16="http://schemas.microsoft.com/office/drawing/2014/main" id="{F0CC82C9-F6C4-86E9-1E63-A73001EA1766}"/>
                </a:ext>
              </a:extLst>
            </p:cNvPr>
            <p:cNvSpPr/>
            <p:nvPr/>
          </p:nvSpPr>
          <p:spPr>
            <a:xfrm>
              <a:off x="2918157" y="4667450"/>
              <a:ext cx="27940" cy="172085"/>
            </a:xfrm>
            <a:custGeom>
              <a:avLst/>
              <a:gdLst/>
              <a:ahLst/>
              <a:cxnLst/>
              <a:rect l="l" t="t" r="r" b="b"/>
              <a:pathLst>
                <a:path w="27939" h="172085">
                  <a:moveTo>
                    <a:pt x="0" y="171566"/>
                  </a:moveTo>
                  <a:lnTo>
                    <a:pt x="13730" y="140307"/>
                  </a:lnTo>
                  <a:lnTo>
                    <a:pt x="27449" y="77776"/>
                  </a:lnTo>
                  <a:lnTo>
                    <a:pt x="27449" y="31258"/>
                  </a:lnTo>
                  <a:lnTo>
                    <a:pt x="13730" y="0"/>
                  </a:lnTo>
                </a:path>
              </a:pathLst>
            </a:custGeom>
            <a:ln w="13894">
              <a:solidFill>
                <a:srgbClr val="000000"/>
              </a:solidFill>
            </a:ln>
          </p:spPr>
          <p:txBody>
            <a:bodyPr wrap="square" lIns="0" tIns="0" rIns="0" bIns="0" rtlCol="0"/>
            <a:lstStyle/>
            <a:p>
              <a:endParaRPr sz="1810"/>
            </a:p>
          </p:txBody>
        </p:sp>
        <p:sp>
          <p:nvSpPr>
            <p:cNvPr id="26" name="object 25">
              <a:extLst>
                <a:ext uri="{FF2B5EF4-FFF2-40B4-BE49-F238E27FC236}">
                  <a16:creationId xmlns:a16="http://schemas.microsoft.com/office/drawing/2014/main" id="{35ED4791-2BF7-D237-F62D-A49F05FA02D2}"/>
                </a:ext>
              </a:extLst>
            </p:cNvPr>
            <p:cNvSpPr/>
            <p:nvPr/>
          </p:nvSpPr>
          <p:spPr>
            <a:xfrm>
              <a:off x="1574767" y="3793525"/>
              <a:ext cx="13970" cy="389890"/>
            </a:xfrm>
            <a:custGeom>
              <a:avLst/>
              <a:gdLst/>
              <a:ahLst/>
              <a:cxnLst/>
              <a:rect l="l" t="t" r="r" b="b"/>
              <a:pathLst>
                <a:path w="13969" h="389889">
                  <a:moveTo>
                    <a:pt x="13725" y="186816"/>
                  </a:moveTo>
                  <a:lnTo>
                    <a:pt x="13725" y="93789"/>
                  </a:lnTo>
                  <a:lnTo>
                    <a:pt x="0" y="0"/>
                  </a:lnTo>
                  <a:lnTo>
                    <a:pt x="0" y="389646"/>
                  </a:lnTo>
                  <a:lnTo>
                    <a:pt x="0" y="296619"/>
                  </a:lnTo>
                  <a:lnTo>
                    <a:pt x="13725" y="186816"/>
                  </a:lnTo>
                  <a:close/>
                </a:path>
              </a:pathLst>
            </a:custGeom>
            <a:solidFill>
              <a:srgbClr val="FFFFFF"/>
            </a:solidFill>
          </p:spPr>
          <p:txBody>
            <a:bodyPr wrap="square" lIns="0" tIns="0" rIns="0" bIns="0" rtlCol="0"/>
            <a:lstStyle/>
            <a:p>
              <a:endParaRPr sz="1810"/>
            </a:p>
          </p:txBody>
        </p:sp>
        <p:sp>
          <p:nvSpPr>
            <p:cNvPr id="27" name="object 26">
              <a:extLst>
                <a:ext uri="{FF2B5EF4-FFF2-40B4-BE49-F238E27FC236}">
                  <a16:creationId xmlns:a16="http://schemas.microsoft.com/office/drawing/2014/main" id="{503A17F2-65F3-5962-F46D-AD3536ADEB60}"/>
                </a:ext>
              </a:extLst>
            </p:cNvPr>
            <p:cNvSpPr/>
            <p:nvPr/>
          </p:nvSpPr>
          <p:spPr>
            <a:xfrm>
              <a:off x="1574728" y="3793703"/>
              <a:ext cx="13970" cy="389890"/>
            </a:xfrm>
            <a:custGeom>
              <a:avLst/>
              <a:gdLst/>
              <a:ahLst/>
              <a:cxnLst/>
              <a:rect l="l" t="t" r="r" b="b"/>
              <a:pathLst>
                <a:path w="13969" h="389889">
                  <a:moveTo>
                    <a:pt x="0" y="0"/>
                  </a:moveTo>
                  <a:lnTo>
                    <a:pt x="13719" y="93792"/>
                  </a:lnTo>
                  <a:lnTo>
                    <a:pt x="13719" y="186816"/>
                  </a:lnTo>
                  <a:lnTo>
                    <a:pt x="0" y="296623"/>
                  </a:lnTo>
                  <a:lnTo>
                    <a:pt x="0" y="389661"/>
                  </a:lnTo>
                </a:path>
              </a:pathLst>
            </a:custGeom>
            <a:ln w="13853">
              <a:solidFill>
                <a:srgbClr val="000000"/>
              </a:solidFill>
            </a:ln>
          </p:spPr>
          <p:txBody>
            <a:bodyPr wrap="square" lIns="0" tIns="0" rIns="0" bIns="0" rtlCol="0"/>
            <a:lstStyle/>
            <a:p>
              <a:endParaRPr sz="1810"/>
            </a:p>
          </p:txBody>
        </p:sp>
        <p:sp>
          <p:nvSpPr>
            <p:cNvPr id="28" name="object 27">
              <a:extLst>
                <a:ext uri="{FF2B5EF4-FFF2-40B4-BE49-F238E27FC236}">
                  <a16:creationId xmlns:a16="http://schemas.microsoft.com/office/drawing/2014/main" id="{3228C86D-0BB3-6B07-64F9-3B89871DD5BF}"/>
                </a:ext>
              </a:extLst>
            </p:cNvPr>
            <p:cNvSpPr/>
            <p:nvPr/>
          </p:nvSpPr>
          <p:spPr>
            <a:xfrm>
              <a:off x="1145522" y="2247971"/>
              <a:ext cx="499109" cy="2029460"/>
            </a:xfrm>
            <a:custGeom>
              <a:avLst/>
              <a:gdLst/>
              <a:ahLst/>
              <a:cxnLst/>
              <a:rect l="l" t="t" r="r" b="b"/>
              <a:pathLst>
                <a:path w="499110" h="2029460">
                  <a:moveTo>
                    <a:pt x="498700" y="2029116"/>
                  </a:moveTo>
                  <a:lnTo>
                    <a:pt x="498700" y="1623445"/>
                  </a:lnTo>
                  <a:lnTo>
                    <a:pt x="470486" y="1435860"/>
                  </a:lnTo>
                  <a:lnTo>
                    <a:pt x="415583" y="1264289"/>
                  </a:lnTo>
                  <a:lnTo>
                    <a:pt x="359918" y="1092718"/>
                  </a:lnTo>
                  <a:lnTo>
                    <a:pt x="318741" y="905133"/>
                  </a:lnTo>
                  <a:lnTo>
                    <a:pt x="318741" y="733562"/>
                  </a:lnTo>
                  <a:lnTo>
                    <a:pt x="332467" y="578004"/>
                  </a:lnTo>
                  <a:lnTo>
                    <a:pt x="318741" y="405670"/>
                  </a:lnTo>
                  <a:lnTo>
                    <a:pt x="290527" y="234099"/>
                  </a:lnTo>
                  <a:lnTo>
                    <a:pt x="235624" y="140307"/>
                  </a:lnTo>
                  <a:lnTo>
                    <a:pt x="166233" y="78541"/>
                  </a:lnTo>
                  <a:lnTo>
                    <a:pt x="83116" y="31264"/>
                  </a:lnTo>
                  <a:lnTo>
                    <a:pt x="0" y="0"/>
                  </a:lnTo>
                  <a:lnTo>
                    <a:pt x="498700" y="2029116"/>
                  </a:lnTo>
                  <a:close/>
                </a:path>
              </a:pathLst>
            </a:custGeom>
            <a:solidFill>
              <a:srgbClr val="FFFFFF"/>
            </a:solidFill>
          </p:spPr>
          <p:txBody>
            <a:bodyPr wrap="square" lIns="0" tIns="0" rIns="0" bIns="0" rtlCol="0"/>
            <a:lstStyle/>
            <a:p>
              <a:endParaRPr sz="1810"/>
            </a:p>
          </p:txBody>
        </p:sp>
        <p:sp>
          <p:nvSpPr>
            <p:cNvPr id="29" name="object 28">
              <a:extLst>
                <a:ext uri="{FF2B5EF4-FFF2-40B4-BE49-F238E27FC236}">
                  <a16:creationId xmlns:a16="http://schemas.microsoft.com/office/drawing/2014/main" id="{378762E7-8BAF-B391-F838-BACE15F72223}"/>
                </a:ext>
              </a:extLst>
            </p:cNvPr>
            <p:cNvSpPr/>
            <p:nvPr/>
          </p:nvSpPr>
          <p:spPr>
            <a:xfrm>
              <a:off x="1145481" y="2248081"/>
              <a:ext cx="499109" cy="2029460"/>
            </a:xfrm>
            <a:custGeom>
              <a:avLst/>
              <a:gdLst/>
              <a:ahLst/>
              <a:cxnLst/>
              <a:rect l="l" t="t" r="r" b="b"/>
              <a:pathLst>
                <a:path w="499110" h="2029460">
                  <a:moveTo>
                    <a:pt x="0" y="0"/>
                  </a:moveTo>
                  <a:lnTo>
                    <a:pt x="0" y="0"/>
                  </a:lnTo>
                  <a:lnTo>
                    <a:pt x="83120" y="31260"/>
                  </a:lnTo>
                  <a:lnTo>
                    <a:pt x="166241" y="78549"/>
                  </a:lnTo>
                  <a:lnTo>
                    <a:pt x="235630" y="140315"/>
                  </a:lnTo>
                  <a:lnTo>
                    <a:pt x="290533" y="234110"/>
                  </a:lnTo>
                  <a:lnTo>
                    <a:pt x="318738" y="405686"/>
                  </a:lnTo>
                  <a:lnTo>
                    <a:pt x="332470" y="578031"/>
                  </a:lnTo>
                  <a:lnTo>
                    <a:pt x="318738" y="733592"/>
                  </a:lnTo>
                  <a:lnTo>
                    <a:pt x="318738" y="905168"/>
                  </a:lnTo>
                  <a:lnTo>
                    <a:pt x="359922" y="1092759"/>
                  </a:lnTo>
                  <a:lnTo>
                    <a:pt x="415579" y="1264348"/>
                  </a:lnTo>
                  <a:lnTo>
                    <a:pt x="470482" y="1435924"/>
                  </a:lnTo>
                  <a:lnTo>
                    <a:pt x="498699" y="1623515"/>
                  </a:lnTo>
                  <a:lnTo>
                    <a:pt x="498699" y="2029202"/>
                  </a:lnTo>
                </a:path>
              </a:pathLst>
            </a:custGeom>
            <a:ln w="13951">
              <a:solidFill>
                <a:srgbClr val="000000"/>
              </a:solidFill>
            </a:ln>
          </p:spPr>
          <p:txBody>
            <a:bodyPr wrap="square" lIns="0" tIns="0" rIns="0" bIns="0" rtlCol="0"/>
            <a:lstStyle/>
            <a:p>
              <a:endParaRPr sz="1810"/>
            </a:p>
          </p:txBody>
        </p:sp>
        <p:sp>
          <p:nvSpPr>
            <p:cNvPr id="30" name="object 29">
              <a:extLst>
                <a:ext uri="{FF2B5EF4-FFF2-40B4-BE49-F238E27FC236}">
                  <a16:creationId xmlns:a16="http://schemas.microsoft.com/office/drawing/2014/main" id="{EA06132F-2457-B801-BFFD-9B7DA8791A4E}"/>
                </a:ext>
              </a:extLst>
            </p:cNvPr>
            <p:cNvSpPr/>
            <p:nvPr/>
          </p:nvSpPr>
          <p:spPr>
            <a:xfrm>
              <a:off x="1145574" y="2326586"/>
              <a:ext cx="429895" cy="1935480"/>
            </a:xfrm>
            <a:custGeom>
              <a:avLst/>
              <a:gdLst/>
              <a:ahLst/>
              <a:cxnLst/>
              <a:rect l="l" t="t" r="r" b="b"/>
              <a:pathLst>
                <a:path w="429894" h="1935479">
                  <a:moveTo>
                    <a:pt x="429321" y="1638741"/>
                  </a:moveTo>
                  <a:lnTo>
                    <a:pt x="401869" y="1467165"/>
                  </a:lnTo>
                  <a:lnTo>
                    <a:pt x="346202" y="1295589"/>
                  </a:lnTo>
                  <a:lnTo>
                    <a:pt x="304261" y="1185780"/>
                  </a:lnTo>
                  <a:lnTo>
                    <a:pt x="290535" y="1060720"/>
                  </a:lnTo>
                  <a:lnTo>
                    <a:pt x="249357" y="811363"/>
                  </a:lnTo>
                  <a:lnTo>
                    <a:pt x="221142" y="561244"/>
                  </a:lnTo>
                  <a:lnTo>
                    <a:pt x="221142" y="389668"/>
                  </a:lnTo>
                  <a:lnTo>
                    <a:pt x="207416" y="234105"/>
                  </a:lnTo>
                  <a:lnTo>
                    <a:pt x="110571" y="109046"/>
                  </a:lnTo>
                  <a:lnTo>
                    <a:pt x="0" y="0"/>
                  </a:lnTo>
                  <a:lnTo>
                    <a:pt x="359928" y="1935376"/>
                  </a:lnTo>
                  <a:lnTo>
                    <a:pt x="401869" y="1795065"/>
                  </a:lnTo>
                  <a:lnTo>
                    <a:pt x="429321" y="1638741"/>
                  </a:lnTo>
                  <a:close/>
                </a:path>
              </a:pathLst>
            </a:custGeom>
            <a:solidFill>
              <a:srgbClr val="FFFFFF"/>
            </a:solidFill>
          </p:spPr>
          <p:txBody>
            <a:bodyPr wrap="square" lIns="0" tIns="0" rIns="0" bIns="0" rtlCol="0"/>
            <a:lstStyle/>
            <a:p>
              <a:endParaRPr sz="1810"/>
            </a:p>
          </p:txBody>
        </p:sp>
        <p:sp>
          <p:nvSpPr>
            <p:cNvPr id="31" name="object 30">
              <a:extLst>
                <a:ext uri="{FF2B5EF4-FFF2-40B4-BE49-F238E27FC236}">
                  <a16:creationId xmlns:a16="http://schemas.microsoft.com/office/drawing/2014/main" id="{A034CC41-2C93-C0BE-092E-E98996C804AD}"/>
                </a:ext>
              </a:extLst>
            </p:cNvPr>
            <p:cNvSpPr/>
            <p:nvPr/>
          </p:nvSpPr>
          <p:spPr>
            <a:xfrm>
              <a:off x="1145533" y="2326704"/>
              <a:ext cx="429895" cy="1935480"/>
            </a:xfrm>
            <a:custGeom>
              <a:avLst/>
              <a:gdLst/>
              <a:ahLst/>
              <a:cxnLst/>
              <a:rect l="l" t="t" r="r" b="b"/>
              <a:pathLst>
                <a:path w="429894" h="1935479">
                  <a:moveTo>
                    <a:pt x="0" y="0"/>
                  </a:moveTo>
                  <a:lnTo>
                    <a:pt x="0" y="0"/>
                  </a:lnTo>
                  <a:lnTo>
                    <a:pt x="110575" y="109044"/>
                  </a:lnTo>
                  <a:lnTo>
                    <a:pt x="207418" y="234117"/>
                  </a:lnTo>
                  <a:lnTo>
                    <a:pt x="221150" y="389682"/>
                  </a:lnTo>
                  <a:lnTo>
                    <a:pt x="221150" y="561263"/>
                  </a:lnTo>
                  <a:lnTo>
                    <a:pt x="249356" y="811395"/>
                  </a:lnTo>
                  <a:lnTo>
                    <a:pt x="290541" y="1060758"/>
                  </a:lnTo>
                  <a:lnTo>
                    <a:pt x="304261" y="1185831"/>
                  </a:lnTo>
                  <a:lnTo>
                    <a:pt x="346199" y="1295644"/>
                  </a:lnTo>
                  <a:lnTo>
                    <a:pt x="401870" y="1467225"/>
                  </a:lnTo>
                  <a:lnTo>
                    <a:pt x="429322" y="1638806"/>
                  </a:lnTo>
                  <a:lnTo>
                    <a:pt x="401870" y="1795140"/>
                  </a:lnTo>
                  <a:lnTo>
                    <a:pt x="359931" y="1935459"/>
                  </a:lnTo>
                </a:path>
              </a:pathLst>
            </a:custGeom>
            <a:ln w="13934">
              <a:solidFill>
                <a:srgbClr val="000000"/>
              </a:solidFill>
            </a:ln>
          </p:spPr>
          <p:txBody>
            <a:bodyPr wrap="square" lIns="0" tIns="0" rIns="0" bIns="0" rtlCol="0"/>
            <a:lstStyle/>
            <a:p>
              <a:endParaRPr sz="1810"/>
            </a:p>
          </p:txBody>
        </p:sp>
        <p:sp>
          <p:nvSpPr>
            <p:cNvPr id="32" name="object 31">
              <a:extLst>
                <a:ext uri="{FF2B5EF4-FFF2-40B4-BE49-F238E27FC236}">
                  <a16:creationId xmlns:a16="http://schemas.microsoft.com/office/drawing/2014/main" id="{720A3765-B191-6930-568A-519007C5369E}"/>
                </a:ext>
              </a:extLst>
            </p:cNvPr>
            <p:cNvSpPr/>
            <p:nvPr/>
          </p:nvSpPr>
          <p:spPr>
            <a:xfrm>
              <a:off x="1283654" y="3606269"/>
              <a:ext cx="485140" cy="796290"/>
            </a:xfrm>
            <a:custGeom>
              <a:avLst/>
              <a:gdLst/>
              <a:ahLst/>
              <a:cxnLst/>
              <a:rect l="l" t="t" r="r" b="b"/>
              <a:pathLst>
                <a:path w="485139" h="796289">
                  <a:moveTo>
                    <a:pt x="485001" y="749616"/>
                  </a:moveTo>
                  <a:lnTo>
                    <a:pt x="194458" y="0"/>
                  </a:lnTo>
                  <a:lnTo>
                    <a:pt x="166242" y="109049"/>
                  </a:lnTo>
                  <a:lnTo>
                    <a:pt x="125063" y="218860"/>
                  </a:lnTo>
                  <a:lnTo>
                    <a:pt x="69394" y="296643"/>
                  </a:lnTo>
                  <a:lnTo>
                    <a:pt x="28215" y="374427"/>
                  </a:lnTo>
                  <a:lnTo>
                    <a:pt x="0" y="515504"/>
                  </a:lnTo>
                  <a:lnTo>
                    <a:pt x="28215" y="655819"/>
                  </a:lnTo>
                  <a:lnTo>
                    <a:pt x="111336" y="749616"/>
                  </a:lnTo>
                  <a:lnTo>
                    <a:pt x="152516" y="780882"/>
                  </a:lnTo>
                  <a:lnTo>
                    <a:pt x="221910" y="796134"/>
                  </a:lnTo>
                  <a:lnTo>
                    <a:pt x="263852" y="796134"/>
                  </a:lnTo>
                  <a:lnTo>
                    <a:pt x="305032" y="780882"/>
                  </a:lnTo>
                  <a:lnTo>
                    <a:pt x="332485" y="764868"/>
                  </a:lnTo>
                  <a:lnTo>
                    <a:pt x="374427" y="733602"/>
                  </a:lnTo>
                  <a:lnTo>
                    <a:pt x="430095" y="749616"/>
                  </a:lnTo>
                  <a:lnTo>
                    <a:pt x="485001" y="749616"/>
                  </a:lnTo>
                  <a:close/>
                </a:path>
              </a:pathLst>
            </a:custGeom>
            <a:solidFill>
              <a:srgbClr val="FFFFFF"/>
            </a:solidFill>
          </p:spPr>
          <p:txBody>
            <a:bodyPr wrap="square" lIns="0" tIns="0" rIns="0" bIns="0" rtlCol="0"/>
            <a:lstStyle/>
            <a:p>
              <a:endParaRPr sz="1810"/>
            </a:p>
          </p:txBody>
        </p:sp>
        <p:sp>
          <p:nvSpPr>
            <p:cNvPr id="33" name="object 32">
              <a:extLst>
                <a:ext uri="{FF2B5EF4-FFF2-40B4-BE49-F238E27FC236}">
                  <a16:creationId xmlns:a16="http://schemas.microsoft.com/office/drawing/2014/main" id="{058069E6-A949-CF36-7531-43985A1730D1}"/>
                </a:ext>
              </a:extLst>
            </p:cNvPr>
            <p:cNvSpPr/>
            <p:nvPr/>
          </p:nvSpPr>
          <p:spPr>
            <a:xfrm>
              <a:off x="1283617" y="3606442"/>
              <a:ext cx="485140" cy="796290"/>
            </a:xfrm>
            <a:custGeom>
              <a:avLst/>
              <a:gdLst/>
              <a:ahLst/>
              <a:cxnLst/>
              <a:rect l="l" t="t" r="r" b="b"/>
              <a:pathLst>
                <a:path w="485139" h="796289">
                  <a:moveTo>
                    <a:pt x="194457" y="0"/>
                  </a:moveTo>
                  <a:lnTo>
                    <a:pt x="194457" y="0"/>
                  </a:lnTo>
                  <a:lnTo>
                    <a:pt x="0" y="515524"/>
                  </a:lnTo>
                  <a:lnTo>
                    <a:pt x="0" y="515524"/>
                  </a:lnTo>
                  <a:lnTo>
                    <a:pt x="28219" y="655847"/>
                  </a:lnTo>
                  <a:lnTo>
                    <a:pt x="69392" y="702356"/>
                  </a:lnTo>
                  <a:lnTo>
                    <a:pt x="111332" y="749648"/>
                  </a:lnTo>
                  <a:lnTo>
                    <a:pt x="152517" y="780910"/>
                  </a:lnTo>
                  <a:lnTo>
                    <a:pt x="221910" y="796157"/>
                  </a:lnTo>
                  <a:lnTo>
                    <a:pt x="263850" y="796157"/>
                  </a:lnTo>
                  <a:lnTo>
                    <a:pt x="305023" y="780910"/>
                  </a:lnTo>
                  <a:lnTo>
                    <a:pt x="332476" y="764895"/>
                  </a:lnTo>
                  <a:lnTo>
                    <a:pt x="374416" y="733632"/>
                  </a:lnTo>
                  <a:lnTo>
                    <a:pt x="430088" y="749648"/>
                  </a:lnTo>
                  <a:lnTo>
                    <a:pt x="484994" y="749648"/>
                  </a:lnTo>
                </a:path>
              </a:pathLst>
            </a:custGeom>
            <a:ln w="14328">
              <a:solidFill>
                <a:srgbClr val="000000"/>
              </a:solidFill>
            </a:ln>
          </p:spPr>
          <p:txBody>
            <a:bodyPr wrap="square" lIns="0" tIns="0" rIns="0" bIns="0" rtlCol="0"/>
            <a:lstStyle/>
            <a:p>
              <a:endParaRPr sz="1810"/>
            </a:p>
          </p:txBody>
        </p:sp>
        <p:sp>
          <p:nvSpPr>
            <p:cNvPr id="34" name="object 33">
              <a:extLst>
                <a:ext uri="{FF2B5EF4-FFF2-40B4-BE49-F238E27FC236}">
                  <a16:creationId xmlns:a16="http://schemas.microsoft.com/office/drawing/2014/main" id="{23515953-8F98-7025-42C3-DA66C9ADB685}"/>
                </a:ext>
              </a:extLst>
            </p:cNvPr>
            <p:cNvSpPr/>
            <p:nvPr/>
          </p:nvSpPr>
          <p:spPr>
            <a:xfrm>
              <a:off x="1519354" y="3746696"/>
              <a:ext cx="222250" cy="562610"/>
            </a:xfrm>
            <a:custGeom>
              <a:avLst/>
              <a:gdLst/>
              <a:ahLst/>
              <a:cxnLst/>
              <a:rect l="l" t="t" r="r" b="b"/>
              <a:pathLst>
                <a:path w="222250" h="562610">
                  <a:moveTo>
                    <a:pt x="221916" y="562037"/>
                  </a:moveTo>
                  <a:lnTo>
                    <a:pt x="28216" y="0"/>
                  </a:lnTo>
                  <a:lnTo>
                    <a:pt x="13726" y="16014"/>
                  </a:lnTo>
                  <a:lnTo>
                    <a:pt x="13726" y="78547"/>
                  </a:lnTo>
                  <a:lnTo>
                    <a:pt x="0" y="93799"/>
                  </a:lnTo>
                  <a:lnTo>
                    <a:pt x="0" y="265385"/>
                  </a:lnTo>
                  <a:lnTo>
                    <a:pt x="55669" y="421718"/>
                  </a:lnTo>
                  <a:lnTo>
                    <a:pt x="83123" y="484251"/>
                  </a:lnTo>
                  <a:lnTo>
                    <a:pt x="125066" y="530770"/>
                  </a:lnTo>
                  <a:lnTo>
                    <a:pt x="166247" y="562037"/>
                  </a:lnTo>
                  <a:lnTo>
                    <a:pt x="221916" y="562037"/>
                  </a:lnTo>
                  <a:close/>
                </a:path>
              </a:pathLst>
            </a:custGeom>
            <a:solidFill>
              <a:srgbClr val="FFFFFF"/>
            </a:solidFill>
          </p:spPr>
          <p:txBody>
            <a:bodyPr wrap="square" lIns="0" tIns="0" rIns="0" bIns="0" rtlCol="0"/>
            <a:lstStyle/>
            <a:p>
              <a:endParaRPr sz="1810"/>
            </a:p>
          </p:txBody>
        </p:sp>
        <p:sp>
          <p:nvSpPr>
            <p:cNvPr id="35" name="object 34">
              <a:extLst>
                <a:ext uri="{FF2B5EF4-FFF2-40B4-BE49-F238E27FC236}">
                  <a16:creationId xmlns:a16="http://schemas.microsoft.com/office/drawing/2014/main" id="{6E2E9A96-96B1-A3FF-AC02-A8E7620BAFA2}"/>
                </a:ext>
              </a:extLst>
            </p:cNvPr>
            <p:cNvSpPr/>
            <p:nvPr/>
          </p:nvSpPr>
          <p:spPr>
            <a:xfrm>
              <a:off x="1519311" y="3746876"/>
              <a:ext cx="222250" cy="562610"/>
            </a:xfrm>
            <a:custGeom>
              <a:avLst/>
              <a:gdLst/>
              <a:ahLst/>
              <a:cxnLst/>
              <a:rect l="l" t="t" r="r" b="b"/>
              <a:pathLst>
                <a:path w="222250" h="562610">
                  <a:moveTo>
                    <a:pt x="28219" y="0"/>
                  </a:moveTo>
                  <a:lnTo>
                    <a:pt x="13732" y="16002"/>
                  </a:lnTo>
                  <a:lnTo>
                    <a:pt x="13732" y="78542"/>
                  </a:lnTo>
                  <a:lnTo>
                    <a:pt x="0" y="93803"/>
                  </a:lnTo>
                  <a:lnTo>
                    <a:pt x="0" y="265392"/>
                  </a:lnTo>
                  <a:lnTo>
                    <a:pt x="55673" y="421735"/>
                  </a:lnTo>
                  <a:lnTo>
                    <a:pt x="55673" y="421735"/>
                  </a:lnTo>
                  <a:lnTo>
                    <a:pt x="83127" y="484262"/>
                  </a:lnTo>
                  <a:lnTo>
                    <a:pt x="125068" y="530785"/>
                  </a:lnTo>
                  <a:lnTo>
                    <a:pt x="166242" y="562049"/>
                  </a:lnTo>
                  <a:lnTo>
                    <a:pt x="221916" y="562049"/>
                  </a:lnTo>
                </a:path>
              </a:pathLst>
            </a:custGeom>
            <a:ln w="14089">
              <a:solidFill>
                <a:srgbClr val="000000"/>
              </a:solidFill>
            </a:ln>
          </p:spPr>
          <p:txBody>
            <a:bodyPr wrap="square" lIns="0" tIns="0" rIns="0" bIns="0" rtlCol="0"/>
            <a:lstStyle/>
            <a:p>
              <a:endParaRPr sz="1810"/>
            </a:p>
          </p:txBody>
        </p:sp>
        <p:sp>
          <p:nvSpPr>
            <p:cNvPr id="36" name="object 35">
              <a:extLst>
                <a:ext uri="{FF2B5EF4-FFF2-40B4-BE49-F238E27FC236}">
                  <a16:creationId xmlns:a16="http://schemas.microsoft.com/office/drawing/2014/main" id="{E50465FF-4173-FD28-ED8C-ADF79951D13D}"/>
                </a:ext>
              </a:extLst>
            </p:cNvPr>
            <p:cNvSpPr/>
            <p:nvPr/>
          </p:nvSpPr>
          <p:spPr>
            <a:xfrm>
              <a:off x="1575088" y="4371396"/>
              <a:ext cx="139065" cy="250190"/>
            </a:xfrm>
            <a:custGeom>
              <a:avLst/>
              <a:gdLst/>
              <a:ahLst/>
              <a:cxnLst/>
              <a:rect l="l" t="t" r="r" b="b"/>
              <a:pathLst>
                <a:path w="139064" h="250189">
                  <a:moveTo>
                    <a:pt x="138797" y="0"/>
                  </a:moveTo>
                  <a:lnTo>
                    <a:pt x="83125" y="46519"/>
                  </a:lnTo>
                  <a:lnTo>
                    <a:pt x="41181" y="109054"/>
                  </a:lnTo>
                  <a:lnTo>
                    <a:pt x="13727" y="171589"/>
                  </a:lnTo>
                  <a:lnTo>
                    <a:pt x="0" y="250140"/>
                  </a:lnTo>
                  <a:lnTo>
                    <a:pt x="138797" y="0"/>
                  </a:lnTo>
                  <a:close/>
                </a:path>
              </a:pathLst>
            </a:custGeom>
            <a:solidFill>
              <a:srgbClr val="FFFFFF"/>
            </a:solidFill>
          </p:spPr>
          <p:txBody>
            <a:bodyPr wrap="square" lIns="0" tIns="0" rIns="0" bIns="0" rtlCol="0"/>
            <a:lstStyle/>
            <a:p>
              <a:endParaRPr sz="1810"/>
            </a:p>
          </p:txBody>
        </p:sp>
        <p:sp>
          <p:nvSpPr>
            <p:cNvPr id="37" name="object 36">
              <a:extLst>
                <a:ext uri="{FF2B5EF4-FFF2-40B4-BE49-F238E27FC236}">
                  <a16:creationId xmlns:a16="http://schemas.microsoft.com/office/drawing/2014/main" id="{E32F78FD-5476-C686-63A3-C9EED93C190C}"/>
                </a:ext>
              </a:extLst>
            </p:cNvPr>
            <p:cNvSpPr/>
            <p:nvPr/>
          </p:nvSpPr>
          <p:spPr>
            <a:xfrm>
              <a:off x="1575049" y="4371595"/>
              <a:ext cx="139065" cy="250190"/>
            </a:xfrm>
            <a:custGeom>
              <a:avLst/>
              <a:gdLst/>
              <a:ahLst/>
              <a:cxnLst/>
              <a:rect l="l" t="t" r="r" b="b"/>
              <a:pathLst>
                <a:path w="139064" h="250189">
                  <a:moveTo>
                    <a:pt x="138792" y="0"/>
                  </a:moveTo>
                  <a:lnTo>
                    <a:pt x="138792" y="0"/>
                  </a:lnTo>
                  <a:lnTo>
                    <a:pt x="13721" y="171594"/>
                  </a:lnTo>
                  <a:lnTo>
                    <a:pt x="0" y="250152"/>
                  </a:lnTo>
                </a:path>
              </a:pathLst>
            </a:custGeom>
            <a:ln w="14266">
              <a:solidFill>
                <a:srgbClr val="000000"/>
              </a:solidFill>
            </a:ln>
          </p:spPr>
          <p:txBody>
            <a:bodyPr wrap="square" lIns="0" tIns="0" rIns="0" bIns="0" rtlCol="0"/>
            <a:lstStyle/>
            <a:p>
              <a:endParaRPr sz="1810"/>
            </a:p>
          </p:txBody>
        </p:sp>
        <p:sp>
          <p:nvSpPr>
            <p:cNvPr id="38" name="object 37">
              <a:extLst>
                <a:ext uri="{FF2B5EF4-FFF2-40B4-BE49-F238E27FC236}">
                  <a16:creationId xmlns:a16="http://schemas.microsoft.com/office/drawing/2014/main" id="{69422EC1-E4ED-77D1-B339-858550E53992}"/>
                </a:ext>
              </a:extLst>
            </p:cNvPr>
            <p:cNvSpPr/>
            <p:nvPr/>
          </p:nvSpPr>
          <p:spPr>
            <a:xfrm>
              <a:off x="1588880" y="4387540"/>
              <a:ext cx="139065" cy="249554"/>
            </a:xfrm>
            <a:custGeom>
              <a:avLst/>
              <a:gdLst/>
              <a:ahLst/>
              <a:cxnLst/>
              <a:rect l="l" t="t" r="r" b="b"/>
              <a:pathLst>
                <a:path w="139064" h="249554">
                  <a:moveTo>
                    <a:pt x="138800" y="0"/>
                  </a:moveTo>
                  <a:lnTo>
                    <a:pt x="83128" y="46521"/>
                  </a:lnTo>
                  <a:lnTo>
                    <a:pt x="41945" y="109057"/>
                  </a:lnTo>
                  <a:lnTo>
                    <a:pt x="13727" y="186847"/>
                  </a:lnTo>
                  <a:lnTo>
                    <a:pt x="0" y="249384"/>
                  </a:lnTo>
                  <a:lnTo>
                    <a:pt x="138800" y="0"/>
                  </a:lnTo>
                  <a:close/>
                </a:path>
              </a:pathLst>
            </a:custGeom>
            <a:solidFill>
              <a:srgbClr val="FFFFFF"/>
            </a:solidFill>
          </p:spPr>
          <p:txBody>
            <a:bodyPr wrap="square" lIns="0" tIns="0" rIns="0" bIns="0" rtlCol="0"/>
            <a:lstStyle/>
            <a:p>
              <a:endParaRPr sz="1810"/>
            </a:p>
          </p:txBody>
        </p:sp>
        <p:sp>
          <p:nvSpPr>
            <p:cNvPr id="39" name="object 38">
              <a:extLst>
                <a:ext uri="{FF2B5EF4-FFF2-40B4-BE49-F238E27FC236}">
                  <a16:creationId xmlns:a16="http://schemas.microsoft.com/office/drawing/2014/main" id="{BD77B467-5610-6B4D-A29F-552F1BAF8FA3}"/>
                </a:ext>
              </a:extLst>
            </p:cNvPr>
            <p:cNvSpPr/>
            <p:nvPr/>
          </p:nvSpPr>
          <p:spPr>
            <a:xfrm>
              <a:off x="1588835" y="4387740"/>
              <a:ext cx="139065" cy="249554"/>
            </a:xfrm>
            <a:custGeom>
              <a:avLst/>
              <a:gdLst/>
              <a:ahLst/>
              <a:cxnLst/>
              <a:rect l="l" t="t" r="r" b="b"/>
              <a:pathLst>
                <a:path w="139064" h="249554">
                  <a:moveTo>
                    <a:pt x="138796" y="0"/>
                  </a:moveTo>
                  <a:lnTo>
                    <a:pt x="138796" y="0"/>
                  </a:lnTo>
                  <a:lnTo>
                    <a:pt x="13733" y="186860"/>
                  </a:lnTo>
                  <a:lnTo>
                    <a:pt x="0" y="249390"/>
                  </a:lnTo>
                </a:path>
              </a:pathLst>
            </a:custGeom>
            <a:ln w="14269">
              <a:solidFill>
                <a:srgbClr val="000000"/>
              </a:solidFill>
            </a:ln>
          </p:spPr>
          <p:txBody>
            <a:bodyPr wrap="square" lIns="0" tIns="0" rIns="0" bIns="0" rtlCol="0"/>
            <a:lstStyle/>
            <a:p>
              <a:endParaRPr sz="1810"/>
            </a:p>
          </p:txBody>
        </p:sp>
        <p:sp>
          <p:nvSpPr>
            <p:cNvPr id="40" name="object 39">
              <a:extLst>
                <a:ext uri="{FF2B5EF4-FFF2-40B4-BE49-F238E27FC236}">
                  <a16:creationId xmlns:a16="http://schemas.microsoft.com/office/drawing/2014/main" id="{80520BF1-0833-EC69-50CB-35831237397F}"/>
                </a:ext>
              </a:extLst>
            </p:cNvPr>
            <p:cNvSpPr/>
            <p:nvPr/>
          </p:nvSpPr>
          <p:spPr>
            <a:xfrm>
              <a:off x="1714022" y="4168785"/>
              <a:ext cx="692785" cy="468630"/>
            </a:xfrm>
            <a:custGeom>
              <a:avLst/>
              <a:gdLst/>
              <a:ahLst/>
              <a:cxnLst/>
              <a:rect l="l" t="t" r="r" b="b"/>
              <a:pathLst>
                <a:path w="692785" h="468629">
                  <a:moveTo>
                    <a:pt x="692498" y="218884"/>
                  </a:moveTo>
                  <a:lnTo>
                    <a:pt x="692498" y="93807"/>
                  </a:lnTo>
                  <a:lnTo>
                    <a:pt x="678770" y="46522"/>
                  </a:lnTo>
                  <a:lnTo>
                    <a:pt x="650552" y="31269"/>
                  </a:lnTo>
                  <a:lnTo>
                    <a:pt x="609368" y="15253"/>
                  </a:lnTo>
                  <a:lnTo>
                    <a:pt x="526237" y="31269"/>
                  </a:lnTo>
                  <a:lnTo>
                    <a:pt x="443107" y="46522"/>
                  </a:lnTo>
                  <a:lnTo>
                    <a:pt x="387433" y="46522"/>
                  </a:lnTo>
                  <a:lnTo>
                    <a:pt x="304302" y="31269"/>
                  </a:lnTo>
                  <a:lnTo>
                    <a:pt x="221172" y="15253"/>
                  </a:lnTo>
                  <a:lnTo>
                    <a:pt x="138042" y="0"/>
                  </a:lnTo>
                  <a:lnTo>
                    <a:pt x="68639" y="0"/>
                  </a:lnTo>
                  <a:lnTo>
                    <a:pt x="41183" y="15253"/>
                  </a:lnTo>
                  <a:lnTo>
                    <a:pt x="27455" y="31269"/>
                  </a:lnTo>
                  <a:lnTo>
                    <a:pt x="13727" y="77791"/>
                  </a:lnTo>
                  <a:lnTo>
                    <a:pt x="0" y="140330"/>
                  </a:lnTo>
                  <a:lnTo>
                    <a:pt x="0" y="249390"/>
                  </a:lnTo>
                  <a:lnTo>
                    <a:pt x="41183" y="327945"/>
                  </a:lnTo>
                  <a:lnTo>
                    <a:pt x="96858" y="405737"/>
                  </a:lnTo>
                  <a:lnTo>
                    <a:pt x="166260" y="437006"/>
                  </a:lnTo>
                  <a:lnTo>
                    <a:pt x="249390" y="468275"/>
                  </a:lnTo>
                  <a:lnTo>
                    <a:pt x="429379" y="468275"/>
                  </a:lnTo>
                  <a:lnTo>
                    <a:pt x="595640" y="405737"/>
                  </a:lnTo>
                  <a:lnTo>
                    <a:pt x="609368" y="374467"/>
                  </a:lnTo>
                  <a:lnTo>
                    <a:pt x="636824" y="327945"/>
                  </a:lnTo>
                  <a:lnTo>
                    <a:pt x="665042" y="280660"/>
                  </a:lnTo>
                  <a:lnTo>
                    <a:pt x="692498" y="218884"/>
                  </a:lnTo>
                  <a:close/>
                </a:path>
              </a:pathLst>
            </a:custGeom>
            <a:solidFill>
              <a:srgbClr val="FFFFFF"/>
            </a:solidFill>
          </p:spPr>
          <p:txBody>
            <a:bodyPr wrap="square" lIns="0" tIns="0" rIns="0" bIns="0" rtlCol="0"/>
            <a:lstStyle/>
            <a:p>
              <a:endParaRPr sz="1810"/>
            </a:p>
          </p:txBody>
        </p:sp>
        <p:sp>
          <p:nvSpPr>
            <p:cNvPr id="41" name="object 40">
              <a:extLst>
                <a:ext uri="{FF2B5EF4-FFF2-40B4-BE49-F238E27FC236}">
                  <a16:creationId xmlns:a16="http://schemas.microsoft.com/office/drawing/2014/main" id="{E12FFA8E-5DB3-EDFE-CFCE-BD792F97F3C7}"/>
                </a:ext>
              </a:extLst>
            </p:cNvPr>
            <p:cNvSpPr/>
            <p:nvPr/>
          </p:nvSpPr>
          <p:spPr>
            <a:xfrm>
              <a:off x="1713978" y="4168983"/>
              <a:ext cx="692785" cy="468630"/>
            </a:xfrm>
            <a:custGeom>
              <a:avLst/>
              <a:gdLst/>
              <a:ahLst/>
              <a:cxnLst/>
              <a:rect l="l" t="t" r="r" b="b"/>
              <a:pathLst>
                <a:path w="692785" h="468629">
                  <a:moveTo>
                    <a:pt x="221168" y="15248"/>
                  </a:moveTo>
                  <a:lnTo>
                    <a:pt x="138034" y="0"/>
                  </a:lnTo>
                  <a:lnTo>
                    <a:pt x="68633" y="0"/>
                  </a:lnTo>
                  <a:lnTo>
                    <a:pt x="41177" y="15248"/>
                  </a:lnTo>
                  <a:lnTo>
                    <a:pt x="41177" y="15248"/>
                  </a:lnTo>
                  <a:lnTo>
                    <a:pt x="0" y="140324"/>
                  </a:lnTo>
                  <a:lnTo>
                    <a:pt x="0" y="249397"/>
                  </a:lnTo>
                  <a:lnTo>
                    <a:pt x="41177" y="327959"/>
                  </a:lnTo>
                  <a:lnTo>
                    <a:pt x="96856" y="405752"/>
                  </a:lnTo>
                  <a:lnTo>
                    <a:pt x="166256" y="437018"/>
                  </a:lnTo>
                  <a:lnTo>
                    <a:pt x="249390" y="468284"/>
                  </a:lnTo>
                  <a:lnTo>
                    <a:pt x="429369" y="468284"/>
                  </a:lnTo>
                  <a:lnTo>
                    <a:pt x="595625" y="405752"/>
                  </a:lnTo>
                  <a:lnTo>
                    <a:pt x="609359" y="374473"/>
                  </a:lnTo>
                  <a:lnTo>
                    <a:pt x="636815" y="327959"/>
                  </a:lnTo>
                  <a:lnTo>
                    <a:pt x="665037" y="280662"/>
                  </a:lnTo>
                  <a:lnTo>
                    <a:pt x="692481" y="218887"/>
                  </a:lnTo>
                  <a:lnTo>
                    <a:pt x="692481" y="93810"/>
                  </a:lnTo>
                  <a:lnTo>
                    <a:pt x="609359" y="15248"/>
                  </a:lnTo>
                  <a:lnTo>
                    <a:pt x="526225" y="31265"/>
                  </a:lnTo>
                  <a:lnTo>
                    <a:pt x="443103" y="46514"/>
                  </a:lnTo>
                  <a:lnTo>
                    <a:pt x="387424" y="46514"/>
                  </a:lnTo>
                  <a:lnTo>
                    <a:pt x="304302" y="31265"/>
                  </a:lnTo>
                  <a:lnTo>
                    <a:pt x="221168" y="15248"/>
                  </a:lnTo>
                </a:path>
              </a:pathLst>
            </a:custGeom>
            <a:ln w="15060">
              <a:solidFill>
                <a:srgbClr val="000000"/>
              </a:solidFill>
            </a:ln>
          </p:spPr>
          <p:txBody>
            <a:bodyPr wrap="square" lIns="0" tIns="0" rIns="0" bIns="0" rtlCol="0"/>
            <a:lstStyle/>
            <a:p>
              <a:endParaRPr sz="1810"/>
            </a:p>
          </p:txBody>
        </p:sp>
        <p:sp>
          <p:nvSpPr>
            <p:cNvPr id="42" name="object 41">
              <a:extLst>
                <a:ext uri="{FF2B5EF4-FFF2-40B4-BE49-F238E27FC236}">
                  <a16:creationId xmlns:a16="http://schemas.microsoft.com/office/drawing/2014/main" id="{6D546896-02F6-8C02-E167-72A891387B77}"/>
                </a:ext>
              </a:extLst>
            </p:cNvPr>
            <p:cNvSpPr/>
            <p:nvPr/>
          </p:nvSpPr>
          <p:spPr>
            <a:xfrm>
              <a:off x="1727818" y="4449576"/>
              <a:ext cx="429895" cy="547370"/>
            </a:xfrm>
            <a:custGeom>
              <a:avLst/>
              <a:gdLst/>
              <a:ahLst/>
              <a:cxnLst/>
              <a:rect l="l" t="t" r="r" b="b"/>
              <a:pathLst>
                <a:path w="429894" h="547370">
                  <a:moveTo>
                    <a:pt x="429391" y="312700"/>
                  </a:moveTo>
                  <a:lnTo>
                    <a:pt x="429391" y="281430"/>
                  </a:lnTo>
                  <a:lnTo>
                    <a:pt x="415662" y="265414"/>
                  </a:lnTo>
                  <a:lnTo>
                    <a:pt x="387443" y="250160"/>
                  </a:lnTo>
                  <a:lnTo>
                    <a:pt x="359986" y="234144"/>
                  </a:lnTo>
                  <a:lnTo>
                    <a:pt x="346258" y="203636"/>
                  </a:lnTo>
                  <a:lnTo>
                    <a:pt x="0" y="0"/>
                  </a:lnTo>
                  <a:lnTo>
                    <a:pt x="54913" y="125080"/>
                  </a:lnTo>
                  <a:lnTo>
                    <a:pt x="124317" y="281430"/>
                  </a:lnTo>
                  <a:lnTo>
                    <a:pt x="166265" y="359224"/>
                  </a:lnTo>
                  <a:lnTo>
                    <a:pt x="207450" y="421764"/>
                  </a:lnTo>
                  <a:lnTo>
                    <a:pt x="235669" y="484304"/>
                  </a:lnTo>
                  <a:lnTo>
                    <a:pt x="276854" y="515574"/>
                  </a:lnTo>
                  <a:lnTo>
                    <a:pt x="304311" y="530828"/>
                  </a:lnTo>
                  <a:lnTo>
                    <a:pt x="332530" y="546844"/>
                  </a:lnTo>
                  <a:lnTo>
                    <a:pt x="373715" y="546844"/>
                  </a:lnTo>
                  <a:lnTo>
                    <a:pt x="401934" y="530828"/>
                  </a:lnTo>
                  <a:lnTo>
                    <a:pt x="415662" y="484304"/>
                  </a:lnTo>
                  <a:lnTo>
                    <a:pt x="415662" y="437780"/>
                  </a:lnTo>
                  <a:lnTo>
                    <a:pt x="401934" y="390494"/>
                  </a:lnTo>
                  <a:lnTo>
                    <a:pt x="415662" y="343970"/>
                  </a:lnTo>
                  <a:lnTo>
                    <a:pt x="429391" y="312700"/>
                  </a:lnTo>
                  <a:close/>
                </a:path>
              </a:pathLst>
            </a:custGeom>
            <a:solidFill>
              <a:srgbClr val="FFFFFF"/>
            </a:solidFill>
          </p:spPr>
          <p:txBody>
            <a:bodyPr wrap="square" lIns="0" tIns="0" rIns="0" bIns="0" rtlCol="0"/>
            <a:lstStyle/>
            <a:p>
              <a:endParaRPr sz="1810"/>
            </a:p>
          </p:txBody>
        </p:sp>
        <p:sp>
          <p:nvSpPr>
            <p:cNvPr id="43" name="object 42">
              <a:extLst>
                <a:ext uri="{FF2B5EF4-FFF2-40B4-BE49-F238E27FC236}">
                  <a16:creationId xmlns:a16="http://schemas.microsoft.com/office/drawing/2014/main" id="{74AB85E5-52E5-238A-294A-684319E0D218}"/>
                </a:ext>
              </a:extLst>
            </p:cNvPr>
            <p:cNvSpPr/>
            <p:nvPr/>
          </p:nvSpPr>
          <p:spPr>
            <a:xfrm>
              <a:off x="1727768" y="4449777"/>
              <a:ext cx="429895" cy="547370"/>
            </a:xfrm>
            <a:custGeom>
              <a:avLst/>
              <a:gdLst/>
              <a:ahLst/>
              <a:cxnLst/>
              <a:rect l="l" t="t" r="r" b="b"/>
              <a:pathLst>
                <a:path w="429894" h="547370">
                  <a:moveTo>
                    <a:pt x="0" y="0"/>
                  </a:moveTo>
                  <a:lnTo>
                    <a:pt x="0" y="0"/>
                  </a:lnTo>
                  <a:lnTo>
                    <a:pt x="54913" y="125093"/>
                  </a:lnTo>
                  <a:lnTo>
                    <a:pt x="124315" y="281439"/>
                  </a:lnTo>
                  <a:lnTo>
                    <a:pt x="166272" y="359248"/>
                  </a:lnTo>
                  <a:lnTo>
                    <a:pt x="207452" y="421781"/>
                  </a:lnTo>
                  <a:lnTo>
                    <a:pt x="235675" y="484328"/>
                  </a:lnTo>
                  <a:lnTo>
                    <a:pt x="276854" y="515595"/>
                  </a:lnTo>
                  <a:lnTo>
                    <a:pt x="304310" y="530857"/>
                  </a:lnTo>
                  <a:lnTo>
                    <a:pt x="332533" y="546875"/>
                  </a:lnTo>
                  <a:lnTo>
                    <a:pt x="373712" y="546875"/>
                  </a:lnTo>
                  <a:lnTo>
                    <a:pt x="401936" y="530857"/>
                  </a:lnTo>
                  <a:lnTo>
                    <a:pt x="415658" y="484328"/>
                  </a:lnTo>
                  <a:lnTo>
                    <a:pt x="415658" y="437799"/>
                  </a:lnTo>
                  <a:lnTo>
                    <a:pt x="401936" y="390515"/>
                  </a:lnTo>
                  <a:lnTo>
                    <a:pt x="415658" y="343986"/>
                  </a:lnTo>
                  <a:lnTo>
                    <a:pt x="429392" y="312719"/>
                  </a:lnTo>
                  <a:lnTo>
                    <a:pt x="429392" y="281439"/>
                  </a:lnTo>
                  <a:lnTo>
                    <a:pt x="359990" y="234155"/>
                  </a:lnTo>
                  <a:lnTo>
                    <a:pt x="346256" y="203644"/>
                  </a:lnTo>
                </a:path>
              </a:pathLst>
            </a:custGeom>
            <a:ln w="14524">
              <a:solidFill>
                <a:srgbClr val="000000"/>
              </a:solidFill>
            </a:ln>
          </p:spPr>
          <p:txBody>
            <a:bodyPr wrap="square" lIns="0" tIns="0" rIns="0" bIns="0" rtlCol="0"/>
            <a:lstStyle/>
            <a:p>
              <a:endParaRPr sz="1810"/>
            </a:p>
          </p:txBody>
        </p:sp>
        <p:sp>
          <p:nvSpPr>
            <p:cNvPr id="44" name="object 43">
              <a:extLst>
                <a:ext uri="{FF2B5EF4-FFF2-40B4-BE49-F238E27FC236}">
                  <a16:creationId xmlns:a16="http://schemas.microsoft.com/office/drawing/2014/main" id="{A0A99CB8-0268-6A6B-BB3A-53B3D7A7D19F}"/>
                </a:ext>
              </a:extLst>
            </p:cNvPr>
            <p:cNvSpPr/>
            <p:nvPr/>
          </p:nvSpPr>
          <p:spPr>
            <a:xfrm>
              <a:off x="2143560" y="4512249"/>
              <a:ext cx="290830" cy="499745"/>
            </a:xfrm>
            <a:custGeom>
              <a:avLst/>
              <a:gdLst/>
              <a:ahLst/>
              <a:cxnLst/>
              <a:rect l="l" t="t" r="r" b="b"/>
              <a:pathLst>
                <a:path w="290830" h="499745">
                  <a:moveTo>
                    <a:pt x="290590" y="218896"/>
                  </a:moveTo>
                  <a:lnTo>
                    <a:pt x="290590" y="109829"/>
                  </a:lnTo>
                  <a:lnTo>
                    <a:pt x="263133" y="31270"/>
                  </a:lnTo>
                  <a:lnTo>
                    <a:pt x="207455" y="0"/>
                  </a:lnTo>
                  <a:lnTo>
                    <a:pt x="0" y="421775"/>
                  </a:lnTo>
                  <a:lnTo>
                    <a:pt x="41186" y="468300"/>
                  </a:lnTo>
                  <a:lnTo>
                    <a:pt x="83134" y="499571"/>
                  </a:lnTo>
                  <a:lnTo>
                    <a:pt x="124320" y="499571"/>
                  </a:lnTo>
                  <a:lnTo>
                    <a:pt x="166269" y="484317"/>
                  </a:lnTo>
                  <a:lnTo>
                    <a:pt x="221184" y="421775"/>
                  </a:lnTo>
                  <a:lnTo>
                    <a:pt x="263133" y="327963"/>
                  </a:lnTo>
                  <a:lnTo>
                    <a:pt x="290590" y="218896"/>
                  </a:lnTo>
                  <a:close/>
                </a:path>
              </a:pathLst>
            </a:custGeom>
            <a:solidFill>
              <a:srgbClr val="FFFFFF"/>
            </a:solidFill>
          </p:spPr>
          <p:txBody>
            <a:bodyPr wrap="square" lIns="0" tIns="0" rIns="0" bIns="0" rtlCol="0"/>
            <a:lstStyle/>
            <a:p>
              <a:endParaRPr sz="1810"/>
            </a:p>
          </p:txBody>
        </p:sp>
        <p:sp>
          <p:nvSpPr>
            <p:cNvPr id="45" name="object 44">
              <a:extLst>
                <a:ext uri="{FF2B5EF4-FFF2-40B4-BE49-F238E27FC236}">
                  <a16:creationId xmlns:a16="http://schemas.microsoft.com/office/drawing/2014/main" id="{A7213CB6-D49F-BC5A-1FE8-357F94734FFB}"/>
                </a:ext>
              </a:extLst>
            </p:cNvPr>
            <p:cNvSpPr/>
            <p:nvPr/>
          </p:nvSpPr>
          <p:spPr>
            <a:xfrm>
              <a:off x="2143506" y="4512456"/>
              <a:ext cx="290830" cy="499745"/>
            </a:xfrm>
            <a:custGeom>
              <a:avLst/>
              <a:gdLst/>
              <a:ahLst/>
              <a:cxnLst/>
              <a:rect l="l" t="t" r="r" b="b"/>
              <a:pathLst>
                <a:path w="290830" h="499745">
                  <a:moveTo>
                    <a:pt x="0" y="421793"/>
                  </a:moveTo>
                  <a:lnTo>
                    <a:pt x="41192" y="468323"/>
                  </a:lnTo>
                  <a:lnTo>
                    <a:pt x="83138" y="499590"/>
                  </a:lnTo>
                  <a:lnTo>
                    <a:pt x="124318" y="499590"/>
                  </a:lnTo>
                  <a:lnTo>
                    <a:pt x="166265" y="484341"/>
                  </a:lnTo>
                  <a:lnTo>
                    <a:pt x="221180" y="421793"/>
                  </a:lnTo>
                  <a:lnTo>
                    <a:pt x="263126" y="327977"/>
                  </a:lnTo>
                  <a:lnTo>
                    <a:pt x="290584" y="218899"/>
                  </a:lnTo>
                  <a:lnTo>
                    <a:pt x="290584" y="109834"/>
                  </a:lnTo>
                  <a:lnTo>
                    <a:pt x="263126" y="31267"/>
                  </a:lnTo>
                  <a:lnTo>
                    <a:pt x="207457" y="0"/>
                  </a:lnTo>
                </a:path>
              </a:pathLst>
            </a:custGeom>
            <a:ln w="14299">
              <a:solidFill>
                <a:srgbClr val="000000"/>
              </a:solidFill>
            </a:ln>
          </p:spPr>
          <p:txBody>
            <a:bodyPr wrap="square" lIns="0" tIns="0" rIns="0" bIns="0" rtlCol="0"/>
            <a:lstStyle/>
            <a:p>
              <a:endParaRPr sz="1810"/>
            </a:p>
          </p:txBody>
        </p:sp>
        <p:sp>
          <p:nvSpPr>
            <p:cNvPr id="46" name="object 45">
              <a:extLst>
                <a:ext uri="{FF2B5EF4-FFF2-40B4-BE49-F238E27FC236}">
                  <a16:creationId xmlns:a16="http://schemas.microsoft.com/office/drawing/2014/main" id="{9E4D8D83-BC64-27DD-0786-A655EC582893}"/>
                </a:ext>
              </a:extLst>
            </p:cNvPr>
            <p:cNvSpPr/>
            <p:nvPr/>
          </p:nvSpPr>
          <p:spPr>
            <a:xfrm>
              <a:off x="1782871" y="4590943"/>
              <a:ext cx="305435" cy="46990"/>
            </a:xfrm>
            <a:custGeom>
              <a:avLst/>
              <a:gdLst/>
              <a:ahLst/>
              <a:cxnLst/>
              <a:rect l="l" t="t" r="r" b="b"/>
              <a:pathLst>
                <a:path w="305435" h="46989">
                  <a:moveTo>
                    <a:pt x="305090" y="46526"/>
                  </a:moveTo>
                  <a:lnTo>
                    <a:pt x="0" y="0"/>
                  </a:lnTo>
                  <a:lnTo>
                    <a:pt x="69408" y="31271"/>
                  </a:lnTo>
                  <a:lnTo>
                    <a:pt x="152545" y="46526"/>
                  </a:lnTo>
                  <a:lnTo>
                    <a:pt x="305090" y="46526"/>
                  </a:lnTo>
                  <a:close/>
                </a:path>
              </a:pathLst>
            </a:custGeom>
            <a:solidFill>
              <a:srgbClr val="FFFFFF"/>
            </a:solidFill>
          </p:spPr>
          <p:txBody>
            <a:bodyPr wrap="square" lIns="0" tIns="0" rIns="0" bIns="0" rtlCol="0"/>
            <a:lstStyle/>
            <a:p>
              <a:endParaRPr sz="1810"/>
            </a:p>
          </p:txBody>
        </p:sp>
        <p:sp>
          <p:nvSpPr>
            <p:cNvPr id="47" name="object 46">
              <a:extLst>
                <a:ext uri="{FF2B5EF4-FFF2-40B4-BE49-F238E27FC236}">
                  <a16:creationId xmlns:a16="http://schemas.microsoft.com/office/drawing/2014/main" id="{879828C3-76DC-6E0B-33FC-8699D0B26BBA}"/>
                </a:ext>
              </a:extLst>
            </p:cNvPr>
            <p:cNvSpPr/>
            <p:nvPr/>
          </p:nvSpPr>
          <p:spPr>
            <a:xfrm>
              <a:off x="1782821" y="4591158"/>
              <a:ext cx="305435" cy="46990"/>
            </a:xfrm>
            <a:custGeom>
              <a:avLst/>
              <a:gdLst/>
              <a:ahLst/>
              <a:cxnLst/>
              <a:rect l="l" t="t" r="r" b="b"/>
              <a:pathLst>
                <a:path w="305435" h="46989">
                  <a:moveTo>
                    <a:pt x="305093" y="46517"/>
                  </a:moveTo>
                  <a:lnTo>
                    <a:pt x="152546" y="46517"/>
                  </a:lnTo>
                  <a:lnTo>
                    <a:pt x="69405" y="31268"/>
                  </a:lnTo>
                  <a:lnTo>
                    <a:pt x="0" y="0"/>
                  </a:lnTo>
                </a:path>
              </a:pathLst>
            </a:custGeom>
            <a:ln w="15573">
              <a:solidFill>
                <a:srgbClr val="000000"/>
              </a:solidFill>
            </a:ln>
          </p:spPr>
          <p:txBody>
            <a:bodyPr wrap="square" lIns="0" tIns="0" rIns="0" bIns="0" rtlCol="0"/>
            <a:lstStyle/>
            <a:p>
              <a:endParaRPr sz="1810"/>
            </a:p>
          </p:txBody>
        </p:sp>
        <p:pic>
          <p:nvPicPr>
            <p:cNvPr id="48" name="object 47">
              <a:extLst>
                <a:ext uri="{FF2B5EF4-FFF2-40B4-BE49-F238E27FC236}">
                  <a16:creationId xmlns:a16="http://schemas.microsoft.com/office/drawing/2014/main" id="{2F35F649-DD70-4081-2D34-295790FDB971}"/>
                </a:ext>
              </a:extLst>
            </p:cNvPr>
            <p:cNvPicPr/>
            <p:nvPr/>
          </p:nvPicPr>
          <p:blipFill>
            <a:blip r:embed="rId5" cstate="print"/>
            <a:stretch>
              <a:fillRect/>
            </a:stretch>
          </p:blipFill>
          <p:spPr>
            <a:xfrm>
              <a:off x="1526379" y="4381373"/>
              <a:ext cx="167007" cy="404719"/>
            </a:xfrm>
            <a:prstGeom prst="rect">
              <a:avLst/>
            </a:prstGeom>
          </p:spPr>
        </p:pic>
        <p:sp>
          <p:nvSpPr>
            <p:cNvPr id="49" name="object 48">
              <a:extLst>
                <a:ext uri="{FF2B5EF4-FFF2-40B4-BE49-F238E27FC236}">
                  <a16:creationId xmlns:a16="http://schemas.microsoft.com/office/drawing/2014/main" id="{A2DF4CFE-BECC-6801-38A9-57A2373AA4AB}"/>
                </a:ext>
              </a:extLst>
            </p:cNvPr>
            <p:cNvSpPr/>
            <p:nvPr/>
          </p:nvSpPr>
          <p:spPr>
            <a:xfrm>
              <a:off x="1479036" y="3607891"/>
              <a:ext cx="124460" cy="608965"/>
            </a:xfrm>
            <a:custGeom>
              <a:avLst/>
              <a:gdLst/>
              <a:ahLst/>
              <a:cxnLst/>
              <a:rect l="l" t="t" r="r" b="b"/>
              <a:pathLst>
                <a:path w="124459" h="608964">
                  <a:moveTo>
                    <a:pt x="124351" y="608787"/>
                  </a:moveTo>
                  <a:lnTo>
                    <a:pt x="110619" y="546993"/>
                  </a:lnTo>
                  <a:lnTo>
                    <a:pt x="110619" y="281507"/>
                  </a:lnTo>
                  <a:lnTo>
                    <a:pt x="69423" y="140372"/>
                  </a:lnTo>
                  <a:lnTo>
                    <a:pt x="0" y="0"/>
                  </a:lnTo>
                  <a:lnTo>
                    <a:pt x="124351" y="608787"/>
                  </a:lnTo>
                  <a:close/>
                </a:path>
              </a:pathLst>
            </a:custGeom>
            <a:solidFill>
              <a:srgbClr val="FFFFFF"/>
            </a:solidFill>
          </p:spPr>
          <p:txBody>
            <a:bodyPr wrap="square" lIns="0" tIns="0" rIns="0" bIns="0" rtlCol="0"/>
            <a:lstStyle/>
            <a:p>
              <a:endParaRPr sz="1810"/>
            </a:p>
          </p:txBody>
        </p:sp>
        <p:sp>
          <p:nvSpPr>
            <p:cNvPr id="50" name="object 49">
              <a:extLst>
                <a:ext uri="{FF2B5EF4-FFF2-40B4-BE49-F238E27FC236}">
                  <a16:creationId xmlns:a16="http://schemas.microsoft.com/office/drawing/2014/main" id="{269A889C-E903-9F8A-07B1-D4E1C7AAC19A}"/>
                </a:ext>
              </a:extLst>
            </p:cNvPr>
            <p:cNvSpPr/>
            <p:nvPr/>
          </p:nvSpPr>
          <p:spPr>
            <a:xfrm>
              <a:off x="1478999" y="3608064"/>
              <a:ext cx="124460" cy="608965"/>
            </a:xfrm>
            <a:custGeom>
              <a:avLst/>
              <a:gdLst/>
              <a:ahLst/>
              <a:cxnLst/>
              <a:rect l="l" t="t" r="r" b="b"/>
              <a:pathLst>
                <a:path w="124459" h="608964">
                  <a:moveTo>
                    <a:pt x="0" y="0"/>
                  </a:moveTo>
                  <a:lnTo>
                    <a:pt x="69421" y="140380"/>
                  </a:lnTo>
                  <a:lnTo>
                    <a:pt x="110611" y="281516"/>
                  </a:lnTo>
                  <a:lnTo>
                    <a:pt x="110611" y="547010"/>
                  </a:lnTo>
                  <a:lnTo>
                    <a:pt x="124349" y="608804"/>
                  </a:lnTo>
                </a:path>
              </a:pathLst>
            </a:custGeom>
            <a:ln w="13928">
              <a:solidFill>
                <a:srgbClr val="000000"/>
              </a:solidFill>
            </a:ln>
          </p:spPr>
          <p:txBody>
            <a:bodyPr wrap="square" lIns="0" tIns="0" rIns="0" bIns="0" rtlCol="0"/>
            <a:lstStyle/>
            <a:p>
              <a:endParaRPr sz="1810"/>
            </a:p>
          </p:txBody>
        </p:sp>
        <p:sp>
          <p:nvSpPr>
            <p:cNvPr id="51" name="object 50">
              <a:extLst>
                <a:ext uri="{FF2B5EF4-FFF2-40B4-BE49-F238E27FC236}">
                  <a16:creationId xmlns:a16="http://schemas.microsoft.com/office/drawing/2014/main" id="{C67392CA-7511-9213-3AEF-A7FC7F8A6968}"/>
                </a:ext>
              </a:extLst>
            </p:cNvPr>
            <p:cNvSpPr/>
            <p:nvPr/>
          </p:nvSpPr>
          <p:spPr>
            <a:xfrm>
              <a:off x="1631681" y="3779655"/>
              <a:ext cx="27940" cy="484505"/>
            </a:xfrm>
            <a:custGeom>
              <a:avLst/>
              <a:gdLst/>
              <a:ahLst/>
              <a:cxnLst/>
              <a:rect l="l" t="t" r="r" b="b"/>
              <a:pathLst>
                <a:path w="27939" h="484504">
                  <a:moveTo>
                    <a:pt x="27464" y="484449"/>
                  </a:moveTo>
                  <a:lnTo>
                    <a:pt x="27464" y="187676"/>
                  </a:lnTo>
                  <a:lnTo>
                    <a:pt x="0" y="0"/>
                  </a:lnTo>
                  <a:lnTo>
                    <a:pt x="0" y="484449"/>
                  </a:lnTo>
                  <a:lnTo>
                    <a:pt x="27464" y="484449"/>
                  </a:lnTo>
                  <a:close/>
                </a:path>
              </a:pathLst>
            </a:custGeom>
            <a:solidFill>
              <a:srgbClr val="FFFFFF"/>
            </a:solidFill>
          </p:spPr>
          <p:txBody>
            <a:bodyPr wrap="square" lIns="0" tIns="0" rIns="0" bIns="0" rtlCol="0"/>
            <a:lstStyle/>
            <a:p>
              <a:endParaRPr sz="1810"/>
            </a:p>
          </p:txBody>
        </p:sp>
        <p:sp>
          <p:nvSpPr>
            <p:cNvPr id="52" name="object 51">
              <a:extLst>
                <a:ext uri="{FF2B5EF4-FFF2-40B4-BE49-F238E27FC236}">
                  <a16:creationId xmlns:a16="http://schemas.microsoft.com/office/drawing/2014/main" id="{20D7C2D7-5251-BBC8-8A95-CA8A1E59A062}"/>
                </a:ext>
              </a:extLst>
            </p:cNvPr>
            <p:cNvSpPr/>
            <p:nvPr/>
          </p:nvSpPr>
          <p:spPr>
            <a:xfrm>
              <a:off x="1631633" y="3779832"/>
              <a:ext cx="27940" cy="484505"/>
            </a:xfrm>
            <a:custGeom>
              <a:avLst/>
              <a:gdLst/>
              <a:ahLst/>
              <a:cxnLst/>
              <a:rect l="l" t="t" r="r" b="b"/>
              <a:pathLst>
                <a:path w="27939" h="484504">
                  <a:moveTo>
                    <a:pt x="0" y="0"/>
                  </a:moveTo>
                  <a:lnTo>
                    <a:pt x="27464" y="187682"/>
                  </a:lnTo>
                  <a:lnTo>
                    <a:pt x="27464" y="484473"/>
                  </a:lnTo>
                  <a:lnTo>
                    <a:pt x="0" y="484473"/>
                  </a:lnTo>
                </a:path>
              </a:pathLst>
            </a:custGeom>
            <a:ln w="13863">
              <a:solidFill>
                <a:srgbClr val="000000"/>
              </a:solidFill>
            </a:ln>
          </p:spPr>
          <p:txBody>
            <a:bodyPr wrap="square" lIns="0" tIns="0" rIns="0" bIns="0" rtlCol="0"/>
            <a:lstStyle/>
            <a:p>
              <a:endParaRPr sz="1810"/>
            </a:p>
          </p:txBody>
        </p:sp>
        <p:sp>
          <p:nvSpPr>
            <p:cNvPr id="53" name="object 52">
              <a:extLst>
                <a:ext uri="{FF2B5EF4-FFF2-40B4-BE49-F238E27FC236}">
                  <a16:creationId xmlns:a16="http://schemas.microsoft.com/office/drawing/2014/main" id="{2A4946A6-3C46-C023-227E-45E2FFE93415}"/>
                </a:ext>
              </a:extLst>
            </p:cNvPr>
            <p:cNvSpPr/>
            <p:nvPr/>
          </p:nvSpPr>
          <p:spPr>
            <a:xfrm>
              <a:off x="1520358" y="3701949"/>
              <a:ext cx="0" cy="187960"/>
            </a:xfrm>
            <a:custGeom>
              <a:avLst/>
              <a:gdLst/>
              <a:ahLst/>
              <a:cxnLst/>
              <a:rect l="l" t="t" r="r" b="b"/>
              <a:pathLst>
                <a:path h="187960">
                  <a:moveTo>
                    <a:pt x="0" y="187681"/>
                  </a:moveTo>
                  <a:lnTo>
                    <a:pt x="0" y="0"/>
                  </a:lnTo>
                </a:path>
              </a:pathLst>
            </a:custGeom>
            <a:solidFill>
              <a:srgbClr val="FFFFFF"/>
            </a:solidFill>
          </p:spPr>
          <p:txBody>
            <a:bodyPr wrap="square" lIns="0" tIns="0" rIns="0" bIns="0" rtlCol="0"/>
            <a:lstStyle/>
            <a:p>
              <a:endParaRPr sz="1810"/>
            </a:p>
          </p:txBody>
        </p:sp>
        <p:sp>
          <p:nvSpPr>
            <p:cNvPr id="54" name="object 53">
              <a:extLst>
                <a:ext uri="{FF2B5EF4-FFF2-40B4-BE49-F238E27FC236}">
                  <a16:creationId xmlns:a16="http://schemas.microsoft.com/office/drawing/2014/main" id="{03BC325E-E17A-58AD-6F94-575723403B65}"/>
                </a:ext>
              </a:extLst>
            </p:cNvPr>
            <p:cNvSpPr/>
            <p:nvPr/>
          </p:nvSpPr>
          <p:spPr>
            <a:xfrm>
              <a:off x="1520315" y="3702124"/>
              <a:ext cx="0" cy="187960"/>
            </a:xfrm>
            <a:custGeom>
              <a:avLst/>
              <a:gdLst/>
              <a:ahLst/>
              <a:cxnLst/>
              <a:rect l="l" t="t" r="r" b="b"/>
              <a:pathLst>
                <a:path h="187960">
                  <a:moveTo>
                    <a:pt x="0" y="187687"/>
                  </a:moveTo>
                  <a:lnTo>
                    <a:pt x="0" y="0"/>
                  </a:lnTo>
                </a:path>
              </a:pathLst>
            </a:custGeom>
            <a:ln w="13858">
              <a:solidFill>
                <a:srgbClr val="000000"/>
              </a:solidFill>
            </a:ln>
          </p:spPr>
          <p:txBody>
            <a:bodyPr wrap="square" lIns="0" tIns="0" rIns="0" bIns="0" rtlCol="0"/>
            <a:lstStyle/>
            <a:p>
              <a:endParaRPr sz="1810"/>
            </a:p>
          </p:txBody>
        </p:sp>
        <p:sp>
          <p:nvSpPr>
            <p:cNvPr id="55" name="object 54">
              <a:extLst>
                <a:ext uri="{FF2B5EF4-FFF2-40B4-BE49-F238E27FC236}">
                  <a16:creationId xmlns:a16="http://schemas.microsoft.com/office/drawing/2014/main" id="{340B145B-83EC-BE19-B98C-D7CF154147F5}"/>
                </a:ext>
              </a:extLst>
            </p:cNvPr>
            <p:cNvSpPr/>
            <p:nvPr/>
          </p:nvSpPr>
          <p:spPr>
            <a:xfrm>
              <a:off x="1049678" y="1812222"/>
              <a:ext cx="554355" cy="281305"/>
            </a:xfrm>
            <a:custGeom>
              <a:avLst/>
              <a:gdLst/>
              <a:ahLst/>
              <a:cxnLst/>
              <a:rect l="l" t="t" r="r" b="b"/>
              <a:pathLst>
                <a:path w="554355" h="281305">
                  <a:moveTo>
                    <a:pt x="553904" y="187686"/>
                  </a:moveTo>
                  <a:lnTo>
                    <a:pt x="540171" y="171664"/>
                  </a:lnTo>
                  <a:lnTo>
                    <a:pt x="457009" y="140383"/>
                  </a:lnTo>
                  <a:lnTo>
                    <a:pt x="360114" y="109102"/>
                  </a:lnTo>
                  <a:lnTo>
                    <a:pt x="332647" y="109102"/>
                  </a:lnTo>
                  <a:lnTo>
                    <a:pt x="346381" y="77821"/>
                  </a:lnTo>
                  <a:lnTo>
                    <a:pt x="346381" y="31281"/>
                  </a:lnTo>
                  <a:lnTo>
                    <a:pt x="332647" y="16022"/>
                  </a:lnTo>
                  <a:lnTo>
                    <a:pt x="332647" y="0"/>
                  </a:lnTo>
                  <a:lnTo>
                    <a:pt x="276952" y="0"/>
                  </a:lnTo>
                  <a:lnTo>
                    <a:pt x="221256" y="31281"/>
                  </a:lnTo>
                  <a:lnTo>
                    <a:pt x="180057" y="62562"/>
                  </a:lnTo>
                  <a:lnTo>
                    <a:pt x="138094" y="109102"/>
                  </a:lnTo>
                  <a:lnTo>
                    <a:pt x="68665" y="125124"/>
                  </a:lnTo>
                  <a:lnTo>
                    <a:pt x="13733" y="171664"/>
                  </a:lnTo>
                  <a:lnTo>
                    <a:pt x="0" y="202945"/>
                  </a:lnTo>
                  <a:lnTo>
                    <a:pt x="0" y="250248"/>
                  </a:lnTo>
                  <a:lnTo>
                    <a:pt x="13733" y="280767"/>
                  </a:lnTo>
                  <a:lnTo>
                    <a:pt x="54932" y="265507"/>
                  </a:lnTo>
                  <a:lnTo>
                    <a:pt x="83161" y="250248"/>
                  </a:lnTo>
                  <a:lnTo>
                    <a:pt x="110628" y="234226"/>
                  </a:lnTo>
                  <a:lnTo>
                    <a:pt x="151827" y="234226"/>
                  </a:lnTo>
                  <a:lnTo>
                    <a:pt x="207523" y="202945"/>
                  </a:lnTo>
                  <a:lnTo>
                    <a:pt x="263219" y="187686"/>
                  </a:lnTo>
                  <a:lnTo>
                    <a:pt x="290685" y="156405"/>
                  </a:lnTo>
                  <a:lnTo>
                    <a:pt x="332647" y="156405"/>
                  </a:lnTo>
                  <a:lnTo>
                    <a:pt x="360114" y="140383"/>
                  </a:lnTo>
                  <a:lnTo>
                    <a:pt x="401313" y="140383"/>
                  </a:lnTo>
                  <a:lnTo>
                    <a:pt x="443276" y="156405"/>
                  </a:lnTo>
                  <a:lnTo>
                    <a:pt x="484475" y="171664"/>
                  </a:lnTo>
                  <a:lnTo>
                    <a:pt x="512705" y="187686"/>
                  </a:lnTo>
                  <a:lnTo>
                    <a:pt x="553904" y="187686"/>
                  </a:lnTo>
                  <a:close/>
                </a:path>
              </a:pathLst>
            </a:custGeom>
            <a:solidFill>
              <a:srgbClr val="000000"/>
            </a:solidFill>
          </p:spPr>
          <p:txBody>
            <a:bodyPr wrap="square" lIns="0" tIns="0" rIns="0" bIns="0" rtlCol="0"/>
            <a:lstStyle/>
            <a:p>
              <a:endParaRPr sz="1810"/>
            </a:p>
          </p:txBody>
        </p:sp>
        <p:sp>
          <p:nvSpPr>
            <p:cNvPr id="56" name="object 55">
              <a:extLst>
                <a:ext uri="{FF2B5EF4-FFF2-40B4-BE49-F238E27FC236}">
                  <a16:creationId xmlns:a16="http://schemas.microsoft.com/office/drawing/2014/main" id="{88094D37-EC54-C673-CF23-EA2538EF554A}"/>
                </a:ext>
              </a:extLst>
            </p:cNvPr>
            <p:cNvSpPr/>
            <p:nvPr/>
          </p:nvSpPr>
          <p:spPr>
            <a:xfrm>
              <a:off x="1326631" y="1828244"/>
              <a:ext cx="55880" cy="31115"/>
            </a:xfrm>
            <a:custGeom>
              <a:avLst/>
              <a:gdLst/>
              <a:ahLst/>
              <a:cxnLst/>
              <a:rect l="l" t="t" r="r" b="b"/>
              <a:pathLst>
                <a:path w="55880" h="31114">
                  <a:moveTo>
                    <a:pt x="55695" y="30518"/>
                  </a:moveTo>
                  <a:lnTo>
                    <a:pt x="55695" y="15259"/>
                  </a:lnTo>
                  <a:lnTo>
                    <a:pt x="27466" y="0"/>
                  </a:lnTo>
                  <a:lnTo>
                    <a:pt x="0" y="15259"/>
                  </a:lnTo>
                  <a:lnTo>
                    <a:pt x="27466" y="15259"/>
                  </a:lnTo>
                  <a:lnTo>
                    <a:pt x="41199" y="30518"/>
                  </a:lnTo>
                  <a:lnTo>
                    <a:pt x="55695" y="30518"/>
                  </a:lnTo>
                  <a:close/>
                </a:path>
              </a:pathLst>
            </a:custGeom>
            <a:solidFill>
              <a:srgbClr val="FFFFFF"/>
            </a:solidFill>
          </p:spPr>
          <p:txBody>
            <a:bodyPr wrap="square" lIns="0" tIns="0" rIns="0" bIns="0" rtlCol="0"/>
            <a:lstStyle/>
            <a:p>
              <a:endParaRPr sz="1810"/>
            </a:p>
          </p:txBody>
        </p:sp>
        <p:pic>
          <p:nvPicPr>
            <p:cNvPr id="57" name="object 56">
              <a:extLst>
                <a:ext uri="{FF2B5EF4-FFF2-40B4-BE49-F238E27FC236}">
                  <a16:creationId xmlns:a16="http://schemas.microsoft.com/office/drawing/2014/main" id="{9AAC03E3-E860-5505-A9B5-5ECE251B87BB}"/>
                </a:ext>
              </a:extLst>
            </p:cNvPr>
            <p:cNvPicPr/>
            <p:nvPr/>
          </p:nvPicPr>
          <p:blipFill>
            <a:blip r:embed="rId6" cstate="print"/>
            <a:stretch>
              <a:fillRect/>
            </a:stretch>
          </p:blipFill>
          <p:spPr>
            <a:xfrm>
              <a:off x="1063411" y="1874784"/>
              <a:ext cx="207523" cy="187686"/>
            </a:xfrm>
            <a:prstGeom prst="rect">
              <a:avLst/>
            </a:prstGeom>
          </p:spPr>
        </p:pic>
        <p:pic>
          <p:nvPicPr>
            <p:cNvPr id="58" name="object 57">
              <a:extLst>
                <a:ext uri="{FF2B5EF4-FFF2-40B4-BE49-F238E27FC236}">
                  <a16:creationId xmlns:a16="http://schemas.microsoft.com/office/drawing/2014/main" id="{9336B353-712A-F1A0-A419-40F0F4326BD6}"/>
                </a:ext>
              </a:extLst>
            </p:cNvPr>
            <p:cNvPicPr/>
            <p:nvPr/>
          </p:nvPicPr>
          <p:blipFill>
            <a:blip r:embed="rId7" cstate="print"/>
            <a:stretch>
              <a:fillRect/>
            </a:stretch>
          </p:blipFill>
          <p:spPr>
            <a:xfrm>
              <a:off x="1631812" y="2015168"/>
              <a:ext cx="83161" cy="218967"/>
            </a:xfrm>
            <a:prstGeom prst="rect">
              <a:avLst/>
            </a:prstGeom>
          </p:spPr>
        </p:pic>
        <p:sp>
          <p:nvSpPr>
            <p:cNvPr id="59" name="object 58">
              <a:extLst>
                <a:ext uri="{FF2B5EF4-FFF2-40B4-BE49-F238E27FC236}">
                  <a16:creationId xmlns:a16="http://schemas.microsoft.com/office/drawing/2014/main" id="{6EB26360-D214-1276-B4D5-3EAF2255E500}"/>
                </a:ext>
              </a:extLst>
            </p:cNvPr>
            <p:cNvSpPr/>
            <p:nvPr/>
          </p:nvSpPr>
          <p:spPr>
            <a:xfrm>
              <a:off x="827659" y="2109012"/>
              <a:ext cx="984250" cy="671830"/>
            </a:xfrm>
            <a:custGeom>
              <a:avLst/>
              <a:gdLst/>
              <a:ahLst/>
              <a:cxnLst/>
              <a:rect l="l" t="t" r="r" b="b"/>
              <a:pathLst>
                <a:path w="984250" h="671830">
                  <a:moveTo>
                    <a:pt x="276948" y="125133"/>
                  </a:moveTo>
                  <a:lnTo>
                    <a:pt x="166319" y="93853"/>
                  </a:lnTo>
                  <a:lnTo>
                    <a:pt x="55689" y="109105"/>
                  </a:lnTo>
                  <a:lnTo>
                    <a:pt x="96888" y="77825"/>
                  </a:lnTo>
                  <a:lnTo>
                    <a:pt x="138849" y="62572"/>
                  </a:lnTo>
                  <a:lnTo>
                    <a:pt x="193789" y="46545"/>
                  </a:lnTo>
                  <a:lnTo>
                    <a:pt x="249478" y="15265"/>
                  </a:lnTo>
                  <a:lnTo>
                    <a:pt x="208280" y="15265"/>
                  </a:lnTo>
                  <a:lnTo>
                    <a:pt x="110617" y="46545"/>
                  </a:lnTo>
                  <a:lnTo>
                    <a:pt x="13728" y="109105"/>
                  </a:lnTo>
                  <a:lnTo>
                    <a:pt x="13728" y="125133"/>
                  </a:lnTo>
                  <a:lnTo>
                    <a:pt x="0" y="125133"/>
                  </a:lnTo>
                  <a:lnTo>
                    <a:pt x="0" y="140385"/>
                  </a:lnTo>
                  <a:lnTo>
                    <a:pt x="83159" y="140385"/>
                  </a:lnTo>
                  <a:lnTo>
                    <a:pt x="166319" y="125133"/>
                  </a:lnTo>
                  <a:lnTo>
                    <a:pt x="276948" y="125133"/>
                  </a:lnTo>
                  <a:close/>
                </a:path>
                <a:path w="984250" h="671830">
                  <a:moveTo>
                    <a:pt x="290677" y="202946"/>
                  </a:moveTo>
                  <a:lnTo>
                    <a:pt x="208280" y="171665"/>
                  </a:lnTo>
                  <a:lnTo>
                    <a:pt x="125120" y="156413"/>
                  </a:lnTo>
                  <a:lnTo>
                    <a:pt x="125120" y="171665"/>
                  </a:lnTo>
                  <a:lnTo>
                    <a:pt x="208280" y="202946"/>
                  </a:lnTo>
                  <a:lnTo>
                    <a:pt x="290677" y="218973"/>
                  </a:lnTo>
                  <a:lnTo>
                    <a:pt x="290677" y="202946"/>
                  </a:lnTo>
                  <a:close/>
                </a:path>
                <a:path w="984250" h="671830">
                  <a:moveTo>
                    <a:pt x="373837" y="640118"/>
                  </a:moveTo>
                  <a:lnTo>
                    <a:pt x="360108" y="656145"/>
                  </a:lnTo>
                  <a:lnTo>
                    <a:pt x="332638" y="656145"/>
                  </a:lnTo>
                  <a:lnTo>
                    <a:pt x="305181" y="640118"/>
                  </a:lnTo>
                  <a:lnTo>
                    <a:pt x="290677" y="640118"/>
                  </a:lnTo>
                  <a:lnTo>
                    <a:pt x="305181" y="608838"/>
                  </a:lnTo>
                  <a:lnTo>
                    <a:pt x="332638" y="624865"/>
                  </a:lnTo>
                  <a:lnTo>
                    <a:pt x="360108" y="499745"/>
                  </a:lnTo>
                  <a:lnTo>
                    <a:pt x="360108" y="405892"/>
                  </a:lnTo>
                  <a:lnTo>
                    <a:pt x="346379" y="390639"/>
                  </a:lnTo>
                  <a:lnTo>
                    <a:pt x="346379" y="343331"/>
                  </a:lnTo>
                  <a:lnTo>
                    <a:pt x="360108" y="328079"/>
                  </a:lnTo>
                  <a:lnTo>
                    <a:pt x="332638" y="343331"/>
                  </a:lnTo>
                  <a:lnTo>
                    <a:pt x="305181" y="374611"/>
                  </a:lnTo>
                  <a:lnTo>
                    <a:pt x="305181" y="359359"/>
                  </a:lnTo>
                  <a:lnTo>
                    <a:pt x="318909" y="343331"/>
                  </a:lnTo>
                  <a:lnTo>
                    <a:pt x="318909" y="312051"/>
                  </a:lnTo>
                  <a:lnTo>
                    <a:pt x="276948" y="359359"/>
                  </a:lnTo>
                  <a:lnTo>
                    <a:pt x="276948" y="280771"/>
                  </a:lnTo>
                  <a:lnTo>
                    <a:pt x="249478" y="359359"/>
                  </a:lnTo>
                  <a:lnTo>
                    <a:pt x="208280" y="437172"/>
                  </a:lnTo>
                  <a:lnTo>
                    <a:pt x="208280" y="421919"/>
                  </a:lnTo>
                  <a:lnTo>
                    <a:pt x="222008" y="390639"/>
                  </a:lnTo>
                  <a:lnTo>
                    <a:pt x="222008" y="280771"/>
                  </a:lnTo>
                  <a:lnTo>
                    <a:pt x="222008" y="265518"/>
                  </a:lnTo>
                  <a:lnTo>
                    <a:pt x="208280" y="249491"/>
                  </a:lnTo>
                  <a:lnTo>
                    <a:pt x="208280" y="328079"/>
                  </a:lnTo>
                  <a:lnTo>
                    <a:pt x="193789" y="405892"/>
                  </a:lnTo>
                  <a:lnTo>
                    <a:pt x="166319" y="468464"/>
                  </a:lnTo>
                  <a:lnTo>
                    <a:pt x="166319" y="546277"/>
                  </a:lnTo>
                  <a:lnTo>
                    <a:pt x="193789" y="608838"/>
                  </a:lnTo>
                  <a:lnTo>
                    <a:pt x="249478" y="671410"/>
                  </a:lnTo>
                  <a:lnTo>
                    <a:pt x="276948" y="656145"/>
                  </a:lnTo>
                  <a:lnTo>
                    <a:pt x="290677" y="656145"/>
                  </a:lnTo>
                  <a:lnTo>
                    <a:pt x="318909" y="671410"/>
                  </a:lnTo>
                  <a:lnTo>
                    <a:pt x="346379" y="671410"/>
                  </a:lnTo>
                  <a:lnTo>
                    <a:pt x="373837" y="656145"/>
                  </a:lnTo>
                  <a:lnTo>
                    <a:pt x="373837" y="640118"/>
                  </a:lnTo>
                  <a:close/>
                </a:path>
                <a:path w="984250" h="671830">
                  <a:moveTo>
                    <a:pt x="429539" y="405892"/>
                  </a:moveTo>
                  <a:lnTo>
                    <a:pt x="415798" y="343331"/>
                  </a:lnTo>
                  <a:lnTo>
                    <a:pt x="388340" y="280771"/>
                  </a:lnTo>
                  <a:lnTo>
                    <a:pt x="373837" y="234226"/>
                  </a:lnTo>
                  <a:lnTo>
                    <a:pt x="373837" y="280771"/>
                  </a:lnTo>
                  <a:lnTo>
                    <a:pt x="402069" y="343331"/>
                  </a:lnTo>
                  <a:lnTo>
                    <a:pt x="402069" y="405892"/>
                  </a:lnTo>
                  <a:lnTo>
                    <a:pt x="415798" y="484479"/>
                  </a:lnTo>
                  <a:lnTo>
                    <a:pt x="415798" y="546277"/>
                  </a:lnTo>
                  <a:lnTo>
                    <a:pt x="388340" y="608838"/>
                  </a:lnTo>
                  <a:lnTo>
                    <a:pt x="429539" y="546277"/>
                  </a:lnTo>
                  <a:lnTo>
                    <a:pt x="429539" y="405892"/>
                  </a:lnTo>
                  <a:close/>
                </a:path>
                <a:path w="984250" h="671830">
                  <a:moveTo>
                    <a:pt x="498970" y="15265"/>
                  </a:moveTo>
                  <a:lnTo>
                    <a:pt x="485228" y="0"/>
                  </a:lnTo>
                  <a:lnTo>
                    <a:pt x="471500" y="31280"/>
                  </a:lnTo>
                  <a:lnTo>
                    <a:pt x="457009" y="77825"/>
                  </a:lnTo>
                  <a:lnTo>
                    <a:pt x="471500" y="77825"/>
                  </a:lnTo>
                  <a:lnTo>
                    <a:pt x="471500" y="93853"/>
                  </a:lnTo>
                  <a:lnTo>
                    <a:pt x="498970" y="62572"/>
                  </a:lnTo>
                  <a:lnTo>
                    <a:pt x="498970" y="31280"/>
                  </a:lnTo>
                  <a:lnTo>
                    <a:pt x="498970" y="15265"/>
                  </a:lnTo>
                  <a:close/>
                </a:path>
                <a:path w="984250" h="671830">
                  <a:moveTo>
                    <a:pt x="609600" y="62572"/>
                  </a:moveTo>
                  <a:lnTo>
                    <a:pt x="582129" y="140385"/>
                  </a:lnTo>
                  <a:lnTo>
                    <a:pt x="540169" y="234226"/>
                  </a:lnTo>
                  <a:lnTo>
                    <a:pt x="595858" y="156413"/>
                  </a:lnTo>
                  <a:lnTo>
                    <a:pt x="609600" y="62572"/>
                  </a:lnTo>
                  <a:close/>
                </a:path>
                <a:path w="984250" h="671830">
                  <a:moveTo>
                    <a:pt x="984199" y="577557"/>
                  </a:moveTo>
                  <a:lnTo>
                    <a:pt x="970470" y="405892"/>
                  </a:lnTo>
                  <a:lnTo>
                    <a:pt x="928509" y="234226"/>
                  </a:lnTo>
                  <a:lnTo>
                    <a:pt x="901039" y="187693"/>
                  </a:lnTo>
                  <a:lnTo>
                    <a:pt x="887310" y="140385"/>
                  </a:lnTo>
                  <a:lnTo>
                    <a:pt x="872807" y="156413"/>
                  </a:lnTo>
                  <a:lnTo>
                    <a:pt x="872807" y="187693"/>
                  </a:lnTo>
                  <a:lnTo>
                    <a:pt x="914781" y="265518"/>
                  </a:lnTo>
                  <a:lnTo>
                    <a:pt x="942238" y="374611"/>
                  </a:lnTo>
                  <a:lnTo>
                    <a:pt x="955979" y="468464"/>
                  </a:lnTo>
                  <a:lnTo>
                    <a:pt x="984199" y="577557"/>
                  </a:lnTo>
                  <a:close/>
                </a:path>
              </a:pathLst>
            </a:custGeom>
            <a:solidFill>
              <a:srgbClr val="000000"/>
            </a:solidFill>
          </p:spPr>
          <p:txBody>
            <a:bodyPr wrap="square" lIns="0" tIns="0" rIns="0" bIns="0" rtlCol="0"/>
            <a:lstStyle/>
            <a:p>
              <a:endParaRPr sz="1810"/>
            </a:p>
          </p:txBody>
        </p:sp>
        <p:pic>
          <p:nvPicPr>
            <p:cNvPr id="60" name="object 59">
              <a:extLst>
                <a:ext uri="{FF2B5EF4-FFF2-40B4-BE49-F238E27FC236}">
                  <a16:creationId xmlns:a16="http://schemas.microsoft.com/office/drawing/2014/main" id="{E251824E-7A58-59BC-EB07-879DE6AB238C}"/>
                </a:ext>
              </a:extLst>
            </p:cNvPr>
            <p:cNvPicPr/>
            <p:nvPr/>
          </p:nvPicPr>
          <p:blipFill>
            <a:blip r:embed="rId8" cstate="print"/>
            <a:stretch>
              <a:fillRect/>
            </a:stretch>
          </p:blipFill>
          <p:spPr>
            <a:xfrm>
              <a:off x="1007716" y="2577465"/>
              <a:ext cx="83161" cy="171664"/>
            </a:xfrm>
            <a:prstGeom prst="rect">
              <a:avLst/>
            </a:prstGeom>
          </p:spPr>
        </p:pic>
        <p:sp>
          <p:nvSpPr>
            <p:cNvPr id="61" name="object 60">
              <a:extLst>
                <a:ext uri="{FF2B5EF4-FFF2-40B4-BE49-F238E27FC236}">
                  <a16:creationId xmlns:a16="http://schemas.microsoft.com/office/drawing/2014/main" id="{5A070243-F790-B88D-B327-80542C99850E}"/>
                </a:ext>
              </a:extLst>
            </p:cNvPr>
            <p:cNvSpPr/>
            <p:nvPr/>
          </p:nvSpPr>
          <p:spPr>
            <a:xfrm>
              <a:off x="980249" y="2780423"/>
              <a:ext cx="2633345" cy="2390140"/>
            </a:xfrm>
            <a:custGeom>
              <a:avLst/>
              <a:gdLst/>
              <a:ahLst/>
              <a:cxnLst/>
              <a:rect l="l" t="t" r="r" b="b"/>
              <a:pathLst>
                <a:path w="2633345" h="2390140">
                  <a:moveTo>
                    <a:pt x="318909" y="2374303"/>
                  </a:moveTo>
                  <a:lnTo>
                    <a:pt x="304419" y="2343023"/>
                  </a:lnTo>
                  <a:lnTo>
                    <a:pt x="290677" y="2327008"/>
                  </a:lnTo>
                  <a:lnTo>
                    <a:pt x="263207" y="2264435"/>
                  </a:lnTo>
                  <a:lnTo>
                    <a:pt x="249478" y="2249182"/>
                  </a:lnTo>
                  <a:lnTo>
                    <a:pt x="249478" y="2217902"/>
                  </a:lnTo>
                  <a:lnTo>
                    <a:pt x="180047" y="2077516"/>
                  </a:lnTo>
                  <a:lnTo>
                    <a:pt x="124358" y="1952396"/>
                  </a:lnTo>
                  <a:lnTo>
                    <a:pt x="83159" y="1624317"/>
                  </a:lnTo>
                  <a:lnTo>
                    <a:pt x="69418" y="1296250"/>
                  </a:lnTo>
                  <a:lnTo>
                    <a:pt x="55689" y="1280998"/>
                  </a:lnTo>
                  <a:lnTo>
                    <a:pt x="55689" y="1249718"/>
                  </a:lnTo>
                  <a:lnTo>
                    <a:pt x="41198" y="1249718"/>
                  </a:lnTo>
                  <a:lnTo>
                    <a:pt x="55689" y="1187145"/>
                  </a:lnTo>
                  <a:lnTo>
                    <a:pt x="69418" y="1124585"/>
                  </a:lnTo>
                  <a:lnTo>
                    <a:pt x="55689" y="1109332"/>
                  </a:lnTo>
                  <a:lnTo>
                    <a:pt x="41198" y="1109332"/>
                  </a:lnTo>
                  <a:lnTo>
                    <a:pt x="55689" y="1062024"/>
                  </a:lnTo>
                  <a:lnTo>
                    <a:pt x="83159" y="999464"/>
                  </a:lnTo>
                  <a:lnTo>
                    <a:pt x="83159" y="984199"/>
                  </a:lnTo>
                  <a:lnTo>
                    <a:pt x="69418" y="984199"/>
                  </a:lnTo>
                  <a:lnTo>
                    <a:pt x="55689" y="1015479"/>
                  </a:lnTo>
                  <a:lnTo>
                    <a:pt x="41198" y="1046772"/>
                  </a:lnTo>
                  <a:lnTo>
                    <a:pt x="41198" y="936904"/>
                  </a:lnTo>
                  <a:lnTo>
                    <a:pt x="55689" y="796518"/>
                  </a:lnTo>
                  <a:lnTo>
                    <a:pt x="110617" y="547027"/>
                  </a:lnTo>
                  <a:lnTo>
                    <a:pt x="124358" y="405879"/>
                  </a:lnTo>
                  <a:lnTo>
                    <a:pt x="138087" y="281520"/>
                  </a:lnTo>
                  <a:lnTo>
                    <a:pt x="152590" y="171653"/>
                  </a:lnTo>
                  <a:lnTo>
                    <a:pt x="152590" y="109093"/>
                  </a:lnTo>
                  <a:lnTo>
                    <a:pt x="138087" y="47294"/>
                  </a:lnTo>
                  <a:lnTo>
                    <a:pt x="110617" y="265506"/>
                  </a:lnTo>
                  <a:lnTo>
                    <a:pt x="96888" y="499732"/>
                  </a:lnTo>
                  <a:lnTo>
                    <a:pt x="55689" y="718693"/>
                  </a:lnTo>
                  <a:lnTo>
                    <a:pt x="41198" y="812546"/>
                  </a:lnTo>
                  <a:lnTo>
                    <a:pt x="27457" y="921639"/>
                  </a:lnTo>
                  <a:lnTo>
                    <a:pt x="27457" y="1030744"/>
                  </a:lnTo>
                  <a:lnTo>
                    <a:pt x="0" y="1124585"/>
                  </a:lnTo>
                  <a:lnTo>
                    <a:pt x="13728" y="1124585"/>
                  </a:lnTo>
                  <a:lnTo>
                    <a:pt x="27457" y="1139850"/>
                  </a:lnTo>
                  <a:lnTo>
                    <a:pt x="27457" y="1155865"/>
                  </a:lnTo>
                  <a:lnTo>
                    <a:pt x="41198" y="1187145"/>
                  </a:lnTo>
                  <a:lnTo>
                    <a:pt x="27457" y="1218425"/>
                  </a:lnTo>
                  <a:lnTo>
                    <a:pt x="27457" y="1296250"/>
                  </a:lnTo>
                  <a:lnTo>
                    <a:pt x="41198" y="1312278"/>
                  </a:lnTo>
                  <a:lnTo>
                    <a:pt x="41198" y="1483944"/>
                  </a:lnTo>
                  <a:lnTo>
                    <a:pt x="55689" y="1561757"/>
                  </a:lnTo>
                  <a:lnTo>
                    <a:pt x="55689" y="1639582"/>
                  </a:lnTo>
                  <a:lnTo>
                    <a:pt x="83159" y="1795983"/>
                  </a:lnTo>
                  <a:lnTo>
                    <a:pt x="69418" y="1780730"/>
                  </a:lnTo>
                  <a:lnTo>
                    <a:pt x="55689" y="1780730"/>
                  </a:lnTo>
                  <a:lnTo>
                    <a:pt x="83159" y="1874570"/>
                  </a:lnTo>
                  <a:lnTo>
                    <a:pt x="110617" y="2061489"/>
                  </a:lnTo>
                  <a:lnTo>
                    <a:pt x="138087" y="2155342"/>
                  </a:lnTo>
                  <a:lnTo>
                    <a:pt x="152590" y="2217902"/>
                  </a:lnTo>
                  <a:lnTo>
                    <a:pt x="235750" y="2311743"/>
                  </a:lnTo>
                  <a:lnTo>
                    <a:pt x="276948" y="2374303"/>
                  </a:lnTo>
                  <a:lnTo>
                    <a:pt x="304419" y="2389568"/>
                  </a:lnTo>
                  <a:lnTo>
                    <a:pt x="318909" y="2374303"/>
                  </a:lnTo>
                  <a:close/>
                </a:path>
                <a:path w="2633345" h="2390140">
                  <a:moveTo>
                    <a:pt x="1067371" y="874344"/>
                  </a:moveTo>
                  <a:lnTo>
                    <a:pt x="1011669" y="749973"/>
                  </a:lnTo>
                  <a:lnTo>
                    <a:pt x="969708" y="640118"/>
                  </a:lnTo>
                  <a:lnTo>
                    <a:pt x="942238" y="515747"/>
                  </a:lnTo>
                  <a:lnTo>
                    <a:pt x="914781" y="405879"/>
                  </a:lnTo>
                  <a:lnTo>
                    <a:pt x="914781" y="328066"/>
                  </a:lnTo>
                  <a:lnTo>
                    <a:pt x="901039" y="265506"/>
                  </a:lnTo>
                  <a:lnTo>
                    <a:pt x="886548" y="202933"/>
                  </a:lnTo>
                  <a:lnTo>
                    <a:pt x="886548" y="140373"/>
                  </a:lnTo>
                  <a:lnTo>
                    <a:pt x="872807" y="109093"/>
                  </a:lnTo>
                  <a:lnTo>
                    <a:pt x="872807" y="78574"/>
                  </a:lnTo>
                  <a:lnTo>
                    <a:pt x="859078" y="47294"/>
                  </a:lnTo>
                  <a:lnTo>
                    <a:pt x="859078" y="16014"/>
                  </a:lnTo>
                  <a:lnTo>
                    <a:pt x="845350" y="0"/>
                  </a:lnTo>
                  <a:lnTo>
                    <a:pt x="831608" y="0"/>
                  </a:lnTo>
                  <a:lnTo>
                    <a:pt x="845350" y="78574"/>
                  </a:lnTo>
                  <a:lnTo>
                    <a:pt x="845350" y="156400"/>
                  </a:lnTo>
                  <a:lnTo>
                    <a:pt x="872807" y="296786"/>
                  </a:lnTo>
                  <a:lnTo>
                    <a:pt x="886548" y="421906"/>
                  </a:lnTo>
                  <a:lnTo>
                    <a:pt x="914781" y="562292"/>
                  </a:lnTo>
                  <a:lnTo>
                    <a:pt x="942238" y="687412"/>
                  </a:lnTo>
                  <a:lnTo>
                    <a:pt x="997940" y="781253"/>
                  </a:lnTo>
                  <a:lnTo>
                    <a:pt x="1067371" y="874344"/>
                  </a:lnTo>
                  <a:close/>
                </a:path>
                <a:path w="2633345" h="2390140">
                  <a:moveTo>
                    <a:pt x="1413751" y="1015479"/>
                  </a:moveTo>
                  <a:lnTo>
                    <a:pt x="1385519" y="984199"/>
                  </a:lnTo>
                  <a:lnTo>
                    <a:pt x="1344320" y="952919"/>
                  </a:lnTo>
                  <a:lnTo>
                    <a:pt x="1288618" y="936904"/>
                  </a:lnTo>
                  <a:lnTo>
                    <a:pt x="1247419" y="921639"/>
                  </a:lnTo>
                  <a:lnTo>
                    <a:pt x="1219200" y="936904"/>
                  </a:lnTo>
                  <a:lnTo>
                    <a:pt x="1191729" y="921639"/>
                  </a:lnTo>
                  <a:lnTo>
                    <a:pt x="1178001" y="921639"/>
                  </a:lnTo>
                  <a:lnTo>
                    <a:pt x="1150531" y="905624"/>
                  </a:lnTo>
                  <a:lnTo>
                    <a:pt x="1150531" y="921639"/>
                  </a:lnTo>
                  <a:lnTo>
                    <a:pt x="1205458" y="952919"/>
                  </a:lnTo>
                  <a:lnTo>
                    <a:pt x="1274889" y="968184"/>
                  </a:lnTo>
                  <a:lnTo>
                    <a:pt x="1344320" y="984199"/>
                  </a:lnTo>
                  <a:lnTo>
                    <a:pt x="1413751" y="1015479"/>
                  </a:lnTo>
                  <a:close/>
                </a:path>
                <a:path w="2633345" h="2390140">
                  <a:moveTo>
                    <a:pt x="1676971" y="1139850"/>
                  </a:moveTo>
                  <a:lnTo>
                    <a:pt x="1580070" y="1109332"/>
                  </a:lnTo>
                  <a:lnTo>
                    <a:pt x="1566341" y="1093304"/>
                  </a:lnTo>
                  <a:lnTo>
                    <a:pt x="1551838" y="1093304"/>
                  </a:lnTo>
                  <a:lnTo>
                    <a:pt x="1551838" y="1109332"/>
                  </a:lnTo>
                  <a:lnTo>
                    <a:pt x="1566341" y="1124585"/>
                  </a:lnTo>
                  <a:lnTo>
                    <a:pt x="1676971" y="1139850"/>
                  </a:lnTo>
                  <a:close/>
                </a:path>
                <a:path w="2633345" h="2390140">
                  <a:moveTo>
                    <a:pt x="2085771" y="1066012"/>
                  </a:moveTo>
                  <a:lnTo>
                    <a:pt x="1981390" y="1078052"/>
                  </a:lnTo>
                  <a:lnTo>
                    <a:pt x="1843290" y="1124585"/>
                  </a:lnTo>
                  <a:lnTo>
                    <a:pt x="1953920" y="1109332"/>
                  </a:lnTo>
                  <a:lnTo>
                    <a:pt x="2064550" y="1078052"/>
                  </a:lnTo>
                  <a:lnTo>
                    <a:pt x="2085771" y="1066012"/>
                  </a:lnTo>
                  <a:close/>
                </a:path>
                <a:path w="2633345" h="2390140">
                  <a:moveTo>
                    <a:pt x="2508593" y="827798"/>
                  </a:moveTo>
                  <a:lnTo>
                    <a:pt x="2425420" y="843826"/>
                  </a:lnTo>
                  <a:lnTo>
                    <a:pt x="2286571" y="936904"/>
                  </a:lnTo>
                  <a:lnTo>
                    <a:pt x="2217140" y="984199"/>
                  </a:lnTo>
                  <a:lnTo>
                    <a:pt x="2189670" y="1015479"/>
                  </a:lnTo>
                  <a:lnTo>
                    <a:pt x="2162200" y="1062024"/>
                  </a:lnTo>
                  <a:lnTo>
                    <a:pt x="2175941" y="1078052"/>
                  </a:lnTo>
                  <a:lnTo>
                    <a:pt x="2189670" y="1078052"/>
                  </a:lnTo>
                  <a:lnTo>
                    <a:pt x="2272830" y="984199"/>
                  </a:lnTo>
                  <a:lnTo>
                    <a:pt x="2355989" y="921639"/>
                  </a:lnTo>
                  <a:lnTo>
                    <a:pt x="2411692" y="874344"/>
                  </a:lnTo>
                  <a:lnTo>
                    <a:pt x="2466619" y="862126"/>
                  </a:lnTo>
                  <a:lnTo>
                    <a:pt x="2466619" y="859078"/>
                  </a:lnTo>
                  <a:lnTo>
                    <a:pt x="2480360" y="859078"/>
                  </a:lnTo>
                  <a:lnTo>
                    <a:pt x="2466619" y="862126"/>
                  </a:lnTo>
                  <a:lnTo>
                    <a:pt x="2466619" y="874344"/>
                  </a:lnTo>
                  <a:lnTo>
                    <a:pt x="2480360" y="866914"/>
                  </a:lnTo>
                  <a:lnTo>
                    <a:pt x="2494851" y="859078"/>
                  </a:lnTo>
                  <a:lnTo>
                    <a:pt x="2508593" y="827798"/>
                  </a:lnTo>
                  <a:close/>
                </a:path>
                <a:path w="2633345" h="2390140">
                  <a:moveTo>
                    <a:pt x="2535961" y="1015415"/>
                  </a:moveTo>
                  <a:lnTo>
                    <a:pt x="2508593" y="1030744"/>
                  </a:lnTo>
                  <a:lnTo>
                    <a:pt x="2425420" y="1078052"/>
                  </a:lnTo>
                  <a:lnTo>
                    <a:pt x="2452890" y="1030744"/>
                  </a:lnTo>
                  <a:lnTo>
                    <a:pt x="2480360" y="999464"/>
                  </a:lnTo>
                  <a:lnTo>
                    <a:pt x="2439162" y="1030744"/>
                  </a:lnTo>
                  <a:lnTo>
                    <a:pt x="2411692" y="1062024"/>
                  </a:lnTo>
                  <a:lnTo>
                    <a:pt x="2425420" y="1030744"/>
                  </a:lnTo>
                  <a:lnTo>
                    <a:pt x="2480360" y="936904"/>
                  </a:lnTo>
                  <a:lnTo>
                    <a:pt x="2508593" y="890358"/>
                  </a:lnTo>
                  <a:lnTo>
                    <a:pt x="2439162" y="984199"/>
                  </a:lnTo>
                  <a:lnTo>
                    <a:pt x="2397201" y="1093304"/>
                  </a:lnTo>
                  <a:lnTo>
                    <a:pt x="2369731" y="1124585"/>
                  </a:lnTo>
                  <a:lnTo>
                    <a:pt x="2355989" y="1155865"/>
                  </a:lnTo>
                  <a:lnTo>
                    <a:pt x="2369731" y="1155865"/>
                  </a:lnTo>
                  <a:lnTo>
                    <a:pt x="2411692" y="1116596"/>
                  </a:lnTo>
                  <a:lnTo>
                    <a:pt x="2425420" y="1103744"/>
                  </a:lnTo>
                  <a:lnTo>
                    <a:pt x="2452890" y="1078052"/>
                  </a:lnTo>
                  <a:lnTo>
                    <a:pt x="2535961" y="1015555"/>
                  </a:lnTo>
                  <a:lnTo>
                    <a:pt x="2535961" y="1015415"/>
                  </a:lnTo>
                  <a:close/>
                </a:path>
                <a:path w="2633345" h="2390140">
                  <a:moveTo>
                    <a:pt x="2564485" y="999464"/>
                  </a:moveTo>
                  <a:lnTo>
                    <a:pt x="2563520" y="999464"/>
                  </a:lnTo>
                  <a:lnTo>
                    <a:pt x="2563838" y="999820"/>
                  </a:lnTo>
                  <a:lnTo>
                    <a:pt x="2564485" y="999464"/>
                  </a:lnTo>
                  <a:close/>
                </a:path>
                <a:path w="2633345" h="2390140">
                  <a:moveTo>
                    <a:pt x="2591752" y="984199"/>
                  </a:moveTo>
                  <a:lnTo>
                    <a:pt x="2564485" y="999464"/>
                  </a:lnTo>
                  <a:lnTo>
                    <a:pt x="2578011" y="999464"/>
                  </a:lnTo>
                  <a:lnTo>
                    <a:pt x="2591752" y="984199"/>
                  </a:lnTo>
                  <a:close/>
                </a:path>
                <a:path w="2633345" h="2390140">
                  <a:moveTo>
                    <a:pt x="2632951" y="1062024"/>
                  </a:moveTo>
                  <a:lnTo>
                    <a:pt x="2591752" y="1030744"/>
                  </a:lnTo>
                  <a:lnTo>
                    <a:pt x="2563838" y="999820"/>
                  </a:lnTo>
                  <a:lnTo>
                    <a:pt x="2536634" y="1015047"/>
                  </a:lnTo>
                  <a:lnTo>
                    <a:pt x="2536075" y="1015466"/>
                  </a:lnTo>
                  <a:lnTo>
                    <a:pt x="2578011" y="1046772"/>
                  </a:lnTo>
                  <a:lnTo>
                    <a:pt x="2619210" y="1078052"/>
                  </a:lnTo>
                  <a:lnTo>
                    <a:pt x="2619210" y="1109332"/>
                  </a:lnTo>
                  <a:lnTo>
                    <a:pt x="2632951" y="1109332"/>
                  </a:lnTo>
                  <a:lnTo>
                    <a:pt x="2632951" y="1062024"/>
                  </a:lnTo>
                  <a:close/>
                </a:path>
              </a:pathLst>
            </a:custGeom>
            <a:solidFill>
              <a:srgbClr val="000000"/>
            </a:solidFill>
          </p:spPr>
          <p:txBody>
            <a:bodyPr wrap="square" lIns="0" tIns="0" rIns="0" bIns="0" rtlCol="0"/>
            <a:lstStyle/>
            <a:p>
              <a:endParaRPr sz="1810"/>
            </a:p>
          </p:txBody>
        </p:sp>
        <p:pic>
          <p:nvPicPr>
            <p:cNvPr id="62" name="object 61">
              <a:extLst>
                <a:ext uri="{FF2B5EF4-FFF2-40B4-BE49-F238E27FC236}">
                  <a16:creationId xmlns:a16="http://schemas.microsoft.com/office/drawing/2014/main" id="{CC5F4642-2CA9-3D68-1541-A12596818F47}"/>
                </a:ext>
              </a:extLst>
            </p:cNvPr>
            <p:cNvPicPr/>
            <p:nvPr/>
          </p:nvPicPr>
          <p:blipFill>
            <a:blip r:embed="rId9" cstate="print"/>
            <a:stretch>
              <a:fillRect/>
            </a:stretch>
          </p:blipFill>
          <p:spPr>
            <a:xfrm>
              <a:off x="3446880" y="3920264"/>
              <a:ext cx="138857" cy="141146"/>
            </a:xfrm>
            <a:prstGeom prst="rect">
              <a:avLst/>
            </a:prstGeom>
          </p:spPr>
        </p:pic>
        <p:sp>
          <p:nvSpPr>
            <p:cNvPr id="63" name="object 62">
              <a:extLst>
                <a:ext uri="{FF2B5EF4-FFF2-40B4-BE49-F238E27FC236}">
                  <a16:creationId xmlns:a16="http://schemas.microsoft.com/office/drawing/2014/main" id="{58D49F69-D06A-024C-61BF-A29860B2D2D4}"/>
                </a:ext>
              </a:extLst>
            </p:cNvPr>
            <p:cNvSpPr/>
            <p:nvPr/>
          </p:nvSpPr>
          <p:spPr>
            <a:xfrm>
              <a:off x="3377450" y="3967568"/>
              <a:ext cx="291465" cy="718185"/>
            </a:xfrm>
            <a:custGeom>
              <a:avLst/>
              <a:gdLst/>
              <a:ahLst/>
              <a:cxnLst/>
              <a:rect l="l" t="t" r="r" b="b"/>
              <a:pathLst>
                <a:path w="291464" h="718185">
                  <a:moveTo>
                    <a:pt x="55689" y="312051"/>
                  </a:moveTo>
                  <a:lnTo>
                    <a:pt x="28219" y="359359"/>
                  </a:lnTo>
                  <a:lnTo>
                    <a:pt x="0" y="405892"/>
                  </a:lnTo>
                  <a:lnTo>
                    <a:pt x="14490" y="405892"/>
                  </a:lnTo>
                  <a:lnTo>
                    <a:pt x="55689" y="312051"/>
                  </a:lnTo>
                  <a:close/>
                </a:path>
                <a:path w="291464" h="718185">
                  <a:moveTo>
                    <a:pt x="263982" y="343331"/>
                  </a:moveTo>
                  <a:lnTo>
                    <a:pt x="194551" y="421919"/>
                  </a:lnTo>
                  <a:lnTo>
                    <a:pt x="138849" y="514997"/>
                  </a:lnTo>
                  <a:lnTo>
                    <a:pt x="97650" y="546277"/>
                  </a:lnTo>
                  <a:lnTo>
                    <a:pt x="55689" y="608838"/>
                  </a:lnTo>
                  <a:lnTo>
                    <a:pt x="83159" y="608838"/>
                  </a:lnTo>
                  <a:lnTo>
                    <a:pt x="125120" y="593585"/>
                  </a:lnTo>
                  <a:lnTo>
                    <a:pt x="125120" y="608838"/>
                  </a:lnTo>
                  <a:lnTo>
                    <a:pt x="69418" y="640118"/>
                  </a:lnTo>
                  <a:lnTo>
                    <a:pt x="28219" y="687425"/>
                  </a:lnTo>
                  <a:lnTo>
                    <a:pt x="41960" y="702691"/>
                  </a:lnTo>
                  <a:lnTo>
                    <a:pt x="69418" y="702691"/>
                  </a:lnTo>
                  <a:lnTo>
                    <a:pt x="97650" y="687425"/>
                  </a:lnTo>
                  <a:lnTo>
                    <a:pt x="125120" y="687425"/>
                  </a:lnTo>
                  <a:lnTo>
                    <a:pt x="138849" y="671398"/>
                  </a:lnTo>
                  <a:lnTo>
                    <a:pt x="152590" y="671398"/>
                  </a:lnTo>
                  <a:lnTo>
                    <a:pt x="125120" y="702691"/>
                  </a:lnTo>
                  <a:lnTo>
                    <a:pt x="97650" y="717943"/>
                  </a:lnTo>
                  <a:lnTo>
                    <a:pt x="166319" y="687425"/>
                  </a:lnTo>
                  <a:lnTo>
                    <a:pt x="235750" y="656145"/>
                  </a:lnTo>
                  <a:lnTo>
                    <a:pt x="235750" y="640118"/>
                  </a:lnTo>
                  <a:lnTo>
                    <a:pt x="180809" y="640118"/>
                  </a:lnTo>
                  <a:lnTo>
                    <a:pt x="138849" y="656145"/>
                  </a:lnTo>
                  <a:lnTo>
                    <a:pt x="111391" y="671398"/>
                  </a:lnTo>
                  <a:lnTo>
                    <a:pt x="138849" y="624865"/>
                  </a:lnTo>
                  <a:lnTo>
                    <a:pt x="166319" y="608838"/>
                  </a:lnTo>
                  <a:lnTo>
                    <a:pt x="208280" y="562305"/>
                  </a:lnTo>
                  <a:lnTo>
                    <a:pt x="180809" y="546277"/>
                  </a:lnTo>
                  <a:lnTo>
                    <a:pt x="166319" y="546277"/>
                  </a:lnTo>
                  <a:lnTo>
                    <a:pt x="138849" y="562305"/>
                  </a:lnTo>
                  <a:lnTo>
                    <a:pt x="125120" y="562305"/>
                  </a:lnTo>
                  <a:lnTo>
                    <a:pt x="166319" y="531025"/>
                  </a:lnTo>
                  <a:lnTo>
                    <a:pt x="222008" y="468464"/>
                  </a:lnTo>
                  <a:lnTo>
                    <a:pt x="208280" y="452437"/>
                  </a:lnTo>
                  <a:lnTo>
                    <a:pt x="263982" y="343331"/>
                  </a:lnTo>
                  <a:close/>
                </a:path>
                <a:path w="291464" h="718185">
                  <a:moveTo>
                    <a:pt x="291439" y="93853"/>
                  </a:moveTo>
                  <a:lnTo>
                    <a:pt x="249478" y="93853"/>
                  </a:lnTo>
                  <a:lnTo>
                    <a:pt x="208280" y="109105"/>
                  </a:lnTo>
                  <a:lnTo>
                    <a:pt x="180809" y="125133"/>
                  </a:lnTo>
                  <a:lnTo>
                    <a:pt x="138849" y="125133"/>
                  </a:lnTo>
                  <a:lnTo>
                    <a:pt x="166319" y="93853"/>
                  </a:lnTo>
                  <a:lnTo>
                    <a:pt x="194551" y="62572"/>
                  </a:lnTo>
                  <a:lnTo>
                    <a:pt x="222008" y="31280"/>
                  </a:lnTo>
                  <a:lnTo>
                    <a:pt x="235750" y="0"/>
                  </a:lnTo>
                  <a:lnTo>
                    <a:pt x="166319" y="62572"/>
                  </a:lnTo>
                  <a:lnTo>
                    <a:pt x="125120" y="125133"/>
                  </a:lnTo>
                  <a:lnTo>
                    <a:pt x="138849" y="156413"/>
                  </a:lnTo>
                  <a:lnTo>
                    <a:pt x="166319" y="156413"/>
                  </a:lnTo>
                  <a:lnTo>
                    <a:pt x="194551" y="140385"/>
                  </a:lnTo>
                  <a:lnTo>
                    <a:pt x="222008" y="125133"/>
                  </a:lnTo>
                  <a:lnTo>
                    <a:pt x="249478" y="125133"/>
                  </a:lnTo>
                  <a:lnTo>
                    <a:pt x="235750" y="140385"/>
                  </a:lnTo>
                  <a:lnTo>
                    <a:pt x="235750" y="156413"/>
                  </a:lnTo>
                  <a:lnTo>
                    <a:pt x="249478" y="171665"/>
                  </a:lnTo>
                  <a:lnTo>
                    <a:pt x="263982" y="171665"/>
                  </a:lnTo>
                  <a:lnTo>
                    <a:pt x="249478" y="234226"/>
                  </a:lnTo>
                  <a:lnTo>
                    <a:pt x="222008" y="280771"/>
                  </a:lnTo>
                  <a:lnTo>
                    <a:pt x="194551" y="328079"/>
                  </a:lnTo>
                  <a:lnTo>
                    <a:pt x="180809" y="390639"/>
                  </a:lnTo>
                  <a:lnTo>
                    <a:pt x="194551" y="390639"/>
                  </a:lnTo>
                  <a:lnTo>
                    <a:pt x="222008" y="328079"/>
                  </a:lnTo>
                  <a:lnTo>
                    <a:pt x="249478" y="280771"/>
                  </a:lnTo>
                  <a:lnTo>
                    <a:pt x="277710" y="234226"/>
                  </a:lnTo>
                  <a:lnTo>
                    <a:pt x="291439" y="171665"/>
                  </a:lnTo>
                  <a:lnTo>
                    <a:pt x="277710" y="156413"/>
                  </a:lnTo>
                  <a:lnTo>
                    <a:pt x="263982" y="140385"/>
                  </a:lnTo>
                  <a:lnTo>
                    <a:pt x="277710" y="109105"/>
                  </a:lnTo>
                  <a:lnTo>
                    <a:pt x="291439" y="93853"/>
                  </a:lnTo>
                  <a:close/>
                </a:path>
              </a:pathLst>
            </a:custGeom>
            <a:solidFill>
              <a:srgbClr val="000000"/>
            </a:solidFill>
          </p:spPr>
          <p:txBody>
            <a:bodyPr wrap="square" lIns="0" tIns="0" rIns="0" bIns="0" rtlCol="0"/>
            <a:lstStyle/>
            <a:p>
              <a:endParaRPr sz="1810"/>
            </a:p>
          </p:txBody>
        </p:sp>
        <p:pic>
          <p:nvPicPr>
            <p:cNvPr id="64" name="object 63">
              <a:extLst>
                <a:ext uri="{FF2B5EF4-FFF2-40B4-BE49-F238E27FC236}">
                  <a16:creationId xmlns:a16="http://schemas.microsoft.com/office/drawing/2014/main" id="{A3D2BCEA-A547-B077-5166-4C65C717E5D1}"/>
                </a:ext>
              </a:extLst>
            </p:cNvPr>
            <p:cNvPicPr/>
            <p:nvPr/>
          </p:nvPicPr>
          <p:blipFill>
            <a:blip r:embed="rId10" cstate="print"/>
            <a:stretch>
              <a:fillRect/>
            </a:stretch>
          </p:blipFill>
          <p:spPr>
            <a:xfrm>
              <a:off x="3377451" y="4326918"/>
              <a:ext cx="97658" cy="202945"/>
            </a:xfrm>
            <a:prstGeom prst="rect">
              <a:avLst/>
            </a:prstGeom>
          </p:spPr>
        </p:pic>
        <p:pic>
          <p:nvPicPr>
            <p:cNvPr id="65" name="object 64">
              <a:extLst>
                <a:ext uri="{FF2B5EF4-FFF2-40B4-BE49-F238E27FC236}">
                  <a16:creationId xmlns:a16="http://schemas.microsoft.com/office/drawing/2014/main" id="{5843E4DD-5E83-6512-617C-367227C93AFD}"/>
                </a:ext>
              </a:extLst>
            </p:cNvPr>
            <p:cNvPicPr/>
            <p:nvPr/>
          </p:nvPicPr>
          <p:blipFill>
            <a:blip r:embed="rId11" cstate="print"/>
            <a:stretch>
              <a:fillRect/>
            </a:stretch>
          </p:blipFill>
          <p:spPr>
            <a:xfrm>
              <a:off x="3349985" y="4732810"/>
              <a:ext cx="166323" cy="140383"/>
            </a:xfrm>
            <a:prstGeom prst="rect">
              <a:avLst/>
            </a:prstGeom>
          </p:spPr>
        </p:pic>
        <p:sp>
          <p:nvSpPr>
            <p:cNvPr id="66" name="object 65">
              <a:extLst>
                <a:ext uri="{FF2B5EF4-FFF2-40B4-BE49-F238E27FC236}">
                  <a16:creationId xmlns:a16="http://schemas.microsoft.com/office/drawing/2014/main" id="{E96E686D-6B96-43A7-E678-65FB0F48ECA9}"/>
                </a:ext>
              </a:extLst>
            </p:cNvPr>
            <p:cNvSpPr/>
            <p:nvPr/>
          </p:nvSpPr>
          <p:spPr>
            <a:xfrm>
              <a:off x="1340358" y="4873205"/>
              <a:ext cx="2079625" cy="1312545"/>
            </a:xfrm>
            <a:custGeom>
              <a:avLst/>
              <a:gdLst/>
              <a:ahLst/>
              <a:cxnLst/>
              <a:rect l="l" t="t" r="r" b="b"/>
              <a:pathLst>
                <a:path w="2079625" h="1312545">
                  <a:moveTo>
                    <a:pt x="621322" y="263093"/>
                  </a:moveTo>
                  <a:lnTo>
                    <a:pt x="443280" y="0"/>
                  </a:lnTo>
                  <a:lnTo>
                    <a:pt x="582129" y="218960"/>
                  </a:lnTo>
                  <a:lnTo>
                    <a:pt x="621322" y="263093"/>
                  </a:lnTo>
                  <a:close/>
                </a:path>
                <a:path w="2079625" h="1312545">
                  <a:moveTo>
                    <a:pt x="1483182" y="484466"/>
                  </a:moveTo>
                  <a:lnTo>
                    <a:pt x="1358061" y="515747"/>
                  </a:lnTo>
                  <a:lnTo>
                    <a:pt x="1233690" y="531012"/>
                  </a:lnTo>
                  <a:lnTo>
                    <a:pt x="1219962" y="515747"/>
                  </a:lnTo>
                  <a:lnTo>
                    <a:pt x="1206233" y="515747"/>
                  </a:lnTo>
                  <a:lnTo>
                    <a:pt x="1191729" y="499732"/>
                  </a:lnTo>
                  <a:lnTo>
                    <a:pt x="1233690" y="484466"/>
                  </a:lnTo>
                  <a:lnTo>
                    <a:pt x="1261160" y="499732"/>
                  </a:lnTo>
                  <a:lnTo>
                    <a:pt x="1274902" y="484466"/>
                  </a:lnTo>
                  <a:lnTo>
                    <a:pt x="1274902" y="468452"/>
                  </a:lnTo>
                  <a:lnTo>
                    <a:pt x="1261160" y="453186"/>
                  </a:lnTo>
                  <a:lnTo>
                    <a:pt x="1164272" y="453186"/>
                  </a:lnTo>
                  <a:lnTo>
                    <a:pt x="1081100" y="484466"/>
                  </a:lnTo>
                  <a:lnTo>
                    <a:pt x="997940" y="499732"/>
                  </a:lnTo>
                  <a:lnTo>
                    <a:pt x="914781" y="484466"/>
                  </a:lnTo>
                  <a:lnTo>
                    <a:pt x="887310" y="468452"/>
                  </a:lnTo>
                  <a:lnTo>
                    <a:pt x="859091" y="453186"/>
                  </a:lnTo>
                  <a:lnTo>
                    <a:pt x="859091" y="421906"/>
                  </a:lnTo>
                  <a:lnTo>
                    <a:pt x="873582" y="405892"/>
                  </a:lnTo>
                  <a:lnTo>
                    <a:pt x="914781" y="437172"/>
                  </a:lnTo>
                  <a:lnTo>
                    <a:pt x="970483" y="453186"/>
                  </a:lnTo>
                  <a:lnTo>
                    <a:pt x="873582" y="390626"/>
                  </a:lnTo>
                  <a:lnTo>
                    <a:pt x="790422" y="312801"/>
                  </a:lnTo>
                  <a:lnTo>
                    <a:pt x="720991" y="202946"/>
                  </a:lnTo>
                  <a:lnTo>
                    <a:pt x="651560" y="125120"/>
                  </a:lnTo>
                  <a:lnTo>
                    <a:pt x="734720" y="265506"/>
                  </a:lnTo>
                  <a:lnTo>
                    <a:pt x="859091" y="390626"/>
                  </a:lnTo>
                  <a:lnTo>
                    <a:pt x="859091" y="405892"/>
                  </a:lnTo>
                  <a:lnTo>
                    <a:pt x="845350" y="421906"/>
                  </a:lnTo>
                  <a:lnTo>
                    <a:pt x="831621" y="437172"/>
                  </a:lnTo>
                  <a:lnTo>
                    <a:pt x="817892" y="453186"/>
                  </a:lnTo>
                  <a:lnTo>
                    <a:pt x="790422" y="453186"/>
                  </a:lnTo>
                  <a:lnTo>
                    <a:pt x="748461" y="437172"/>
                  </a:lnTo>
                  <a:lnTo>
                    <a:pt x="679030" y="328066"/>
                  </a:lnTo>
                  <a:lnTo>
                    <a:pt x="621322" y="263093"/>
                  </a:lnTo>
                  <a:lnTo>
                    <a:pt x="665289" y="328066"/>
                  </a:lnTo>
                  <a:lnTo>
                    <a:pt x="679030" y="359346"/>
                  </a:lnTo>
                  <a:lnTo>
                    <a:pt x="665416" y="359244"/>
                  </a:lnTo>
                  <a:lnTo>
                    <a:pt x="665289" y="359232"/>
                  </a:lnTo>
                  <a:lnTo>
                    <a:pt x="665289" y="359092"/>
                  </a:lnTo>
                  <a:lnTo>
                    <a:pt x="637832" y="328066"/>
                  </a:lnTo>
                  <a:lnTo>
                    <a:pt x="624090" y="312801"/>
                  </a:lnTo>
                  <a:lnTo>
                    <a:pt x="637832" y="343319"/>
                  </a:lnTo>
                  <a:lnTo>
                    <a:pt x="665734" y="359613"/>
                  </a:lnTo>
                  <a:lnTo>
                    <a:pt x="679030" y="374599"/>
                  </a:lnTo>
                  <a:lnTo>
                    <a:pt x="762190" y="468452"/>
                  </a:lnTo>
                  <a:lnTo>
                    <a:pt x="817892" y="484466"/>
                  </a:lnTo>
                  <a:lnTo>
                    <a:pt x="845350" y="453186"/>
                  </a:lnTo>
                  <a:lnTo>
                    <a:pt x="873582" y="468452"/>
                  </a:lnTo>
                  <a:lnTo>
                    <a:pt x="887310" y="499732"/>
                  </a:lnTo>
                  <a:lnTo>
                    <a:pt x="914781" y="515747"/>
                  </a:lnTo>
                  <a:lnTo>
                    <a:pt x="914781" y="531012"/>
                  </a:lnTo>
                  <a:lnTo>
                    <a:pt x="901052" y="547027"/>
                  </a:lnTo>
                  <a:lnTo>
                    <a:pt x="914781" y="562292"/>
                  </a:lnTo>
                  <a:lnTo>
                    <a:pt x="942251" y="562292"/>
                  </a:lnTo>
                  <a:lnTo>
                    <a:pt x="942251" y="577545"/>
                  </a:lnTo>
                  <a:lnTo>
                    <a:pt x="901052" y="577545"/>
                  </a:lnTo>
                  <a:lnTo>
                    <a:pt x="873582" y="562292"/>
                  </a:lnTo>
                  <a:lnTo>
                    <a:pt x="734720" y="499732"/>
                  </a:lnTo>
                  <a:lnTo>
                    <a:pt x="762190" y="531012"/>
                  </a:lnTo>
                  <a:lnTo>
                    <a:pt x="804151" y="547027"/>
                  </a:lnTo>
                  <a:lnTo>
                    <a:pt x="845350" y="562292"/>
                  </a:lnTo>
                  <a:lnTo>
                    <a:pt x="887310" y="593572"/>
                  </a:lnTo>
                  <a:lnTo>
                    <a:pt x="775919" y="562292"/>
                  </a:lnTo>
                  <a:lnTo>
                    <a:pt x="720991" y="562292"/>
                  </a:lnTo>
                  <a:lnTo>
                    <a:pt x="790422" y="577545"/>
                  </a:lnTo>
                  <a:lnTo>
                    <a:pt x="873582" y="593572"/>
                  </a:lnTo>
                  <a:lnTo>
                    <a:pt x="887310" y="608825"/>
                  </a:lnTo>
                  <a:lnTo>
                    <a:pt x="914781" y="624852"/>
                  </a:lnTo>
                  <a:lnTo>
                    <a:pt x="901052" y="640118"/>
                  </a:lnTo>
                  <a:lnTo>
                    <a:pt x="887310" y="656132"/>
                  </a:lnTo>
                  <a:lnTo>
                    <a:pt x="901052" y="671398"/>
                  </a:lnTo>
                  <a:lnTo>
                    <a:pt x="901052" y="687412"/>
                  </a:lnTo>
                  <a:lnTo>
                    <a:pt x="887310" y="702678"/>
                  </a:lnTo>
                  <a:lnTo>
                    <a:pt x="873582" y="718693"/>
                  </a:lnTo>
                  <a:lnTo>
                    <a:pt x="831621" y="718693"/>
                  </a:lnTo>
                  <a:lnTo>
                    <a:pt x="790422" y="702678"/>
                  </a:lnTo>
                  <a:lnTo>
                    <a:pt x="817892" y="687412"/>
                  </a:lnTo>
                  <a:lnTo>
                    <a:pt x="845350" y="671398"/>
                  </a:lnTo>
                  <a:lnTo>
                    <a:pt x="831621" y="656132"/>
                  </a:lnTo>
                  <a:lnTo>
                    <a:pt x="831621" y="640118"/>
                  </a:lnTo>
                  <a:lnTo>
                    <a:pt x="817892" y="624852"/>
                  </a:lnTo>
                  <a:lnTo>
                    <a:pt x="804151" y="608825"/>
                  </a:lnTo>
                  <a:lnTo>
                    <a:pt x="804151" y="640118"/>
                  </a:lnTo>
                  <a:lnTo>
                    <a:pt x="817892" y="656132"/>
                  </a:lnTo>
                  <a:lnTo>
                    <a:pt x="748461" y="640118"/>
                  </a:lnTo>
                  <a:lnTo>
                    <a:pt x="679030" y="608825"/>
                  </a:lnTo>
                  <a:lnTo>
                    <a:pt x="637832" y="608825"/>
                  </a:lnTo>
                  <a:lnTo>
                    <a:pt x="651560" y="624852"/>
                  </a:lnTo>
                  <a:lnTo>
                    <a:pt x="692759" y="640118"/>
                  </a:lnTo>
                  <a:lnTo>
                    <a:pt x="665289" y="656132"/>
                  </a:lnTo>
                  <a:lnTo>
                    <a:pt x="637832" y="656132"/>
                  </a:lnTo>
                  <a:lnTo>
                    <a:pt x="665289" y="671398"/>
                  </a:lnTo>
                  <a:lnTo>
                    <a:pt x="692759" y="687412"/>
                  </a:lnTo>
                  <a:lnTo>
                    <a:pt x="707263" y="687412"/>
                  </a:lnTo>
                  <a:lnTo>
                    <a:pt x="734720" y="702678"/>
                  </a:lnTo>
                  <a:lnTo>
                    <a:pt x="707263" y="733958"/>
                  </a:lnTo>
                  <a:lnTo>
                    <a:pt x="679030" y="733958"/>
                  </a:lnTo>
                  <a:lnTo>
                    <a:pt x="665289" y="718693"/>
                  </a:lnTo>
                  <a:lnTo>
                    <a:pt x="624090" y="687412"/>
                  </a:lnTo>
                  <a:lnTo>
                    <a:pt x="595871" y="671398"/>
                  </a:lnTo>
                  <a:lnTo>
                    <a:pt x="554672" y="671398"/>
                  </a:lnTo>
                  <a:lnTo>
                    <a:pt x="595871" y="702678"/>
                  </a:lnTo>
                  <a:lnTo>
                    <a:pt x="582129" y="702678"/>
                  </a:lnTo>
                  <a:lnTo>
                    <a:pt x="540931" y="671398"/>
                  </a:lnTo>
                  <a:lnTo>
                    <a:pt x="485241" y="640118"/>
                  </a:lnTo>
                  <a:lnTo>
                    <a:pt x="485241" y="656132"/>
                  </a:lnTo>
                  <a:lnTo>
                    <a:pt x="471500" y="656132"/>
                  </a:lnTo>
                  <a:lnTo>
                    <a:pt x="388340" y="608825"/>
                  </a:lnTo>
                  <a:lnTo>
                    <a:pt x="305181" y="531012"/>
                  </a:lnTo>
                  <a:lnTo>
                    <a:pt x="276948" y="515747"/>
                  </a:lnTo>
                  <a:lnTo>
                    <a:pt x="276948" y="484466"/>
                  </a:lnTo>
                  <a:lnTo>
                    <a:pt x="263220" y="468452"/>
                  </a:lnTo>
                  <a:lnTo>
                    <a:pt x="235750" y="453186"/>
                  </a:lnTo>
                  <a:lnTo>
                    <a:pt x="235750" y="531012"/>
                  </a:lnTo>
                  <a:lnTo>
                    <a:pt x="152590" y="453186"/>
                  </a:lnTo>
                  <a:lnTo>
                    <a:pt x="83159" y="343319"/>
                  </a:lnTo>
                  <a:lnTo>
                    <a:pt x="83159" y="405892"/>
                  </a:lnTo>
                  <a:lnTo>
                    <a:pt x="55689" y="374599"/>
                  </a:lnTo>
                  <a:lnTo>
                    <a:pt x="41960" y="343319"/>
                  </a:lnTo>
                  <a:lnTo>
                    <a:pt x="13728" y="312801"/>
                  </a:lnTo>
                  <a:lnTo>
                    <a:pt x="0" y="281520"/>
                  </a:lnTo>
                  <a:lnTo>
                    <a:pt x="27470" y="374599"/>
                  </a:lnTo>
                  <a:lnTo>
                    <a:pt x="55689" y="421906"/>
                  </a:lnTo>
                  <a:lnTo>
                    <a:pt x="96901" y="453186"/>
                  </a:lnTo>
                  <a:lnTo>
                    <a:pt x="110629" y="468452"/>
                  </a:lnTo>
                  <a:lnTo>
                    <a:pt x="125120" y="499732"/>
                  </a:lnTo>
                  <a:lnTo>
                    <a:pt x="180060" y="531012"/>
                  </a:lnTo>
                  <a:lnTo>
                    <a:pt x="222021" y="577545"/>
                  </a:lnTo>
                  <a:lnTo>
                    <a:pt x="263220" y="608825"/>
                  </a:lnTo>
                  <a:lnTo>
                    <a:pt x="318909" y="608825"/>
                  </a:lnTo>
                  <a:lnTo>
                    <a:pt x="471500" y="687412"/>
                  </a:lnTo>
                  <a:lnTo>
                    <a:pt x="485241" y="687412"/>
                  </a:lnTo>
                  <a:lnTo>
                    <a:pt x="526440" y="749973"/>
                  </a:lnTo>
                  <a:lnTo>
                    <a:pt x="582129" y="796518"/>
                  </a:lnTo>
                  <a:lnTo>
                    <a:pt x="540931" y="968184"/>
                  </a:lnTo>
                  <a:lnTo>
                    <a:pt x="485241" y="1108570"/>
                  </a:lnTo>
                  <a:lnTo>
                    <a:pt x="485241" y="1171130"/>
                  </a:lnTo>
                  <a:lnTo>
                    <a:pt x="471500" y="1187145"/>
                  </a:lnTo>
                  <a:lnTo>
                    <a:pt x="471500" y="1218438"/>
                  </a:lnTo>
                  <a:lnTo>
                    <a:pt x="485241" y="1187145"/>
                  </a:lnTo>
                  <a:lnTo>
                    <a:pt x="498970" y="1171130"/>
                  </a:lnTo>
                  <a:lnTo>
                    <a:pt x="526440" y="1139850"/>
                  </a:lnTo>
                  <a:lnTo>
                    <a:pt x="540931" y="1108570"/>
                  </a:lnTo>
                  <a:lnTo>
                    <a:pt x="540931" y="1078052"/>
                  </a:lnTo>
                  <a:lnTo>
                    <a:pt x="554672" y="1093304"/>
                  </a:lnTo>
                  <a:lnTo>
                    <a:pt x="554672" y="1187145"/>
                  </a:lnTo>
                  <a:lnTo>
                    <a:pt x="582129" y="1218438"/>
                  </a:lnTo>
                  <a:lnTo>
                    <a:pt x="609600" y="1233690"/>
                  </a:lnTo>
                  <a:lnTo>
                    <a:pt x="637832" y="1233690"/>
                  </a:lnTo>
                  <a:lnTo>
                    <a:pt x="651560" y="1233690"/>
                  </a:lnTo>
                  <a:lnTo>
                    <a:pt x="679030" y="1249718"/>
                  </a:lnTo>
                  <a:lnTo>
                    <a:pt x="679030" y="1264970"/>
                  </a:lnTo>
                  <a:lnTo>
                    <a:pt x="651560" y="1280998"/>
                  </a:lnTo>
                  <a:lnTo>
                    <a:pt x="651560" y="1264970"/>
                  </a:lnTo>
                  <a:lnTo>
                    <a:pt x="637832" y="1233690"/>
                  </a:lnTo>
                  <a:lnTo>
                    <a:pt x="568401" y="1264970"/>
                  </a:lnTo>
                  <a:lnTo>
                    <a:pt x="498970" y="1264970"/>
                  </a:lnTo>
                  <a:lnTo>
                    <a:pt x="540931" y="1280998"/>
                  </a:lnTo>
                  <a:lnTo>
                    <a:pt x="582129" y="1264970"/>
                  </a:lnTo>
                  <a:lnTo>
                    <a:pt x="624090" y="1280998"/>
                  </a:lnTo>
                  <a:lnTo>
                    <a:pt x="637832" y="1312278"/>
                  </a:lnTo>
                  <a:lnTo>
                    <a:pt x="651560" y="1296250"/>
                  </a:lnTo>
                  <a:lnTo>
                    <a:pt x="665289" y="1296250"/>
                  </a:lnTo>
                  <a:lnTo>
                    <a:pt x="679030" y="1280617"/>
                  </a:lnTo>
                  <a:lnTo>
                    <a:pt x="692759" y="1264970"/>
                  </a:lnTo>
                  <a:lnTo>
                    <a:pt x="707263" y="1233690"/>
                  </a:lnTo>
                  <a:lnTo>
                    <a:pt x="679030" y="1218438"/>
                  </a:lnTo>
                  <a:lnTo>
                    <a:pt x="637832" y="1218438"/>
                  </a:lnTo>
                  <a:lnTo>
                    <a:pt x="609600" y="1202410"/>
                  </a:lnTo>
                  <a:lnTo>
                    <a:pt x="582129" y="1187145"/>
                  </a:lnTo>
                  <a:lnTo>
                    <a:pt x="595871" y="1116965"/>
                  </a:lnTo>
                  <a:lnTo>
                    <a:pt x="609600" y="1046772"/>
                  </a:lnTo>
                  <a:lnTo>
                    <a:pt x="651560" y="921639"/>
                  </a:lnTo>
                  <a:lnTo>
                    <a:pt x="665289" y="921639"/>
                  </a:lnTo>
                  <a:lnTo>
                    <a:pt x="679030" y="921639"/>
                  </a:lnTo>
                  <a:lnTo>
                    <a:pt x="692759" y="890358"/>
                  </a:lnTo>
                  <a:lnTo>
                    <a:pt x="679030" y="874344"/>
                  </a:lnTo>
                  <a:lnTo>
                    <a:pt x="665289" y="859078"/>
                  </a:lnTo>
                  <a:lnTo>
                    <a:pt x="692759" y="843064"/>
                  </a:lnTo>
                  <a:lnTo>
                    <a:pt x="720991" y="812546"/>
                  </a:lnTo>
                  <a:lnTo>
                    <a:pt x="734720" y="812546"/>
                  </a:lnTo>
                  <a:lnTo>
                    <a:pt x="748461" y="812546"/>
                  </a:lnTo>
                  <a:lnTo>
                    <a:pt x="762190" y="812546"/>
                  </a:lnTo>
                  <a:lnTo>
                    <a:pt x="817892" y="796518"/>
                  </a:lnTo>
                  <a:lnTo>
                    <a:pt x="831621" y="781253"/>
                  </a:lnTo>
                  <a:lnTo>
                    <a:pt x="845350" y="765238"/>
                  </a:lnTo>
                  <a:lnTo>
                    <a:pt x="790422" y="765238"/>
                  </a:lnTo>
                  <a:lnTo>
                    <a:pt x="748461" y="749973"/>
                  </a:lnTo>
                  <a:lnTo>
                    <a:pt x="790422" y="733958"/>
                  </a:lnTo>
                  <a:lnTo>
                    <a:pt x="831621" y="749973"/>
                  </a:lnTo>
                  <a:lnTo>
                    <a:pt x="859091" y="749973"/>
                  </a:lnTo>
                  <a:lnTo>
                    <a:pt x="901052" y="733958"/>
                  </a:lnTo>
                  <a:lnTo>
                    <a:pt x="914781" y="736231"/>
                  </a:lnTo>
                  <a:lnTo>
                    <a:pt x="942251" y="740765"/>
                  </a:lnTo>
                  <a:lnTo>
                    <a:pt x="997940" y="749973"/>
                  </a:lnTo>
                  <a:lnTo>
                    <a:pt x="1025410" y="745439"/>
                  </a:lnTo>
                  <a:lnTo>
                    <a:pt x="1094841" y="733958"/>
                  </a:lnTo>
                  <a:lnTo>
                    <a:pt x="1094841" y="687412"/>
                  </a:lnTo>
                  <a:lnTo>
                    <a:pt x="1150531" y="671398"/>
                  </a:lnTo>
                  <a:lnTo>
                    <a:pt x="1191729" y="640118"/>
                  </a:lnTo>
                  <a:lnTo>
                    <a:pt x="1108570" y="656132"/>
                  </a:lnTo>
                  <a:lnTo>
                    <a:pt x="1025410" y="656132"/>
                  </a:lnTo>
                  <a:lnTo>
                    <a:pt x="1039901" y="640118"/>
                  </a:lnTo>
                  <a:lnTo>
                    <a:pt x="1108570" y="624852"/>
                  </a:lnTo>
                  <a:lnTo>
                    <a:pt x="1178001" y="608825"/>
                  </a:lnTo>
                  <a:lnTo>
                    <a:pt x="1191729" y="616623"/>
                  </a:lnTo>
                  <a:lnTo>
                    <a:pt x="1206233" y="624852"/>
                  </a:lnTo>
                  <a:lnTo>
                    <a:pt x="1233690" y="635025"/>
                  </a:lnTo>
                  <a:lnTo>
                    <a:pt x="1247432" y="640118"/>
                  </a:lnTo>
                  <a:lnTo>
                    <a:pt x="1191729" y="687412"/>
                  </a:lnTo>
                  <a:lnTo>
                    <a:pt x="1150531" y="702678"/>
                  </a:lnTo>
                  <a:lnTo>
                    <a:pt x="1123073" y="702678"/>
                  </a:lnTo>
                  <a:lnTo>
                    <a:pt x="1108570" y="733958"/>
                  </a:lnTo>
                  <a:lnTo>
                    <a:pt x="1150531" y="718693"/>
                  </a:lnTo>
                  <a:lnTo>
                    <a:pt x="1206233" y="702678"/>
                  </a:lnTo>
                  <a:lnTo>
                    <a:pt x="1219962" y="687412"/>
                  </a:lnTo>
                  <a:lnTo>
                    <a:pt x="1247432" y="671398"/>
                  </a:lnTo>
                  <a:lnTo>
                    <a:pt x="1261160" y="656132"/>
                  </a:lnTo>
                  <a:lnTo>
                    <a:pt x="1247432" y="624852"/>
                  </a:lnTo>
                  <a:lnTo>
                    <a:pt x="1233690" y="608825"/>
                  </a:lnTo>
                  <a:lnTo>
                    <a:pt x="1288630" y="593572"/>
                  </a:lnTo>
                  <a:lnTo>
                    <a:pt x="1316863" y="587057"/>
                  </a:lnTo>
                  <a:lnTo>
                    <a:pt x="1358061" y="577545"/>
                  </a:lnTo>
                  <a:lnTo>
                    <a:pt x="1344320" y="562292"/>
                  </a:lnTo>
                  <a:lnTo>
                    <a:pt x="1316863" y="562292"/>
                  </a:lnTo>
                  <a:lnTo>
                    <a:pt x="1358061" y="531012"/>
                  </a:lnTo>
                  <a:lnTo>
                    <a:pt x="1400022" y="515747"/>
                  </a:lnTo>
                  <a:lnTo>
                    <a:pt x="1454950" y="499732"/>
                  </a:lnTo>
                  <a:lnTo>
                    <a:pt x="1483182" y="484466"/>
                  </a:lnTo>
                  <a:close/>
                </a:path>
                <a:path w="2079625" h="1312545">
                  <a:moveTo>
                    <a:pt x="2009622" y="109093"/>
                  </a:moveTo>
                  <a:lnTo>
                    <a:pt x="1982152" y="109093"/>
                  </a:lnTo>
                  <a:lnTo>
                    <a:pt x="1843290" y="187680"/>
                  </a:lnTo>
                  <a:lnTo>
                    <a:pt x="1704441" y="265506"/>
                  </a:lnTo>
                  <a:lnTo>
                    <a:pt x="1552613" y="343319"/>
                  </a:lnTo>
                  <a:lnTo>
                    <a:pt x="1400022" y="374599"/>
                  </a:lnTo>
                  <a:lnTo>
                    <a:pt x="1386281" y="374599"/>
                  </a:lnTo>
                  <a:lnTo>
                    <a:pt x="1358061" y="390626"/>
                  </a:lnTo>
                  <a:lnTo>
                    <a:pt x="1454950" y="390626"/>
                  </a:lnTo>
                  <a:lnTo>
                    <a:pt x="1469453" y="405892"/>
                  </a:lnTo>
                  <a:lnTo>
                    <a:pt x="1469453" y="421906"/>
                  </a:lnTo>
                  <a:lnTo>
                    <a:pt x="1593811" y="390626"/>
                  </a:lnTo>
                  <a:lnTo>
                    <a:pt x="1718932" y="343319"/>
                  </a:lnTo>
                  <a:lnTo>
                    <a:pt x="1773872" y="312801"/>
                  </a:lnTo>
                  <a:lnTo>
                    <a:pt x="1829562" y="296786"/>
                  </a:lnTo>
                  <a:lnTo>
                    <a:pt x="1704441" y="374599"/>
                  </a:lnTo>
                  <a:lnTo>
                    <a:pt x="1566341" y="437172"/>
                  </a:lnTo>
                  <a:lnTo>
                    <a:pt x="1538109" y="421906"/>
                  </a:lnTo>
                  <a:lnTo>
                    <a:pt x="1510652" y="437172"/>
                  </a:lnTo>
                  <a:lnTo>
                    <a:pt x="1483182" y="437172"/>
                  </a:lnTo>
                  <a:lnTo>
                    <a:pt x="1454950" y="453186"/>
                  </a:lnTo>
                  <a:lnTo>
                    <a:pt x="1524381" y="453186"/>
                  </a:lnTo>
                  <a:lnTo>
                    <a:pt x="1524381" y="468452"/>
                  </a:lnTo>
                  <a:lnTo>
                    <a:pt x="1580083" y="453186"/>
                  </a:lnTo>
                  <a:lnTo>
                    <a:pt x="1621282" y="437172"/>
                  </a:lnTo>
                  <a:lnTo>
                    <a:pt x="1732673" y="374599"/>
                  </a:lnTo>
                  <a:lnTo>
                    <a:pt x="1787601" y="328066"/>
                  </a:lnTo>
                  <a:lnTo>
                    <a:pt x="1857032" y="281520"/>
                  </a:lnTo>
                  <a:lnTo>
                    <a:pt x="1898992" y="250240"/>
                  </a:lnTo>
                  <a:lnTo>
                    <a:pt x="1940191" y="218960"/>
                  </a:lnTo>
                  <a:lnTo>
                    <a:pt x="1898992" y="234226"/>
                  </a:lnTo>
                  <a:lnTo>
                    <a:pt x="1870760" y="234226"/>
                  </a:lnTo>
                  <a:lnTo>
                    <a:pt x="1829562" y="250240"/>
                  </a:lnTo>
                  <a:lnTo>
                    <a:pt x="1787601" y="250240"/>
                  </a:lnTo>
                  <a:lnTo>
                    <a:pt x="1898992" y="171653"/>
                  </a:lnTo>
                  <a:lnTo>
                    <a:pt x="2009622" y="109093"/>
                  </a:lnTo>
                  <a:close/>
                </a:path>
                <a:path w="2079625" h="1312545">
                  <a:moveTo>
                    <a:pt x="2079053" y="47294"/>
                  </a:moveTo>
                  <a:lnTo>
                    <a:pt x="2023351" y="47294"/>
                  </a:lnTo>
                  <a:lnTo>
                    <a:pt x="1968423" y="62560"/>
                  </a:lnTo>
                  <a:lnTo>
                    <a:pt x="2051583" y="62560"/>
                  </a:lnTo>
                  <a:lnTo>
                    <a:pt x="2079053" y="47294"/>
                  </a:lnTo>
                  <a:close/>
                </a:path>
              </a:pathLst>
            </a:custGeom>
            <a:solidFill>
              <a:srgbClr val="000000"/>
            </a:solidFill>
          </p:spPr>
          <p:txBody>
            <a:bodyPr wrap="square" lIns="0" tIns="0" rIns="0" bIns="0" rtlCol="0"/>
            <a:lstStyle/>
            <a:p>
              <a:endParaRPr sz="1810"/>
            </a:p>
          </p:txBody>
        </p:sp>
        <p:sp>
          <p:nvSpPr>
            <p:cNvPr id="67" name="object 66">
              <a:extLst>
                <a:ext uri="{FF2B5EF4-FFF2-40B4-BE49-F238E27FC236}">
                  <a16:creationId xmlns:a16="http://schemas.microsoft.com/office/drawing/2014/main" id="{F7515298-621F-0EE6-EE0D-D7FC6FB3A9FC}"/>
                </a:ext>
              </a:extLst>
            </p:cNvPr>
            <p:cNvSpPr/>
            <p:nvPr/>
          </p:nvSpPr>
          <p:spPr>
            <a:xfrm>
              <a:off x="2282609" y="5529338"/>
              <a:ext cx="14604" cy="15875"/>
            </a:xfrm>
            <a:custGeom>
              <a:avLst/>
              <a:gdLst/>
              <a:ahLst/>
              <a:cxnLst/>
              <a:rect l="l" t="t" r="r" b="b"/>
              <a:pathLst>
                <a:path w="14605" h="15875">
                  <a:moveTo>
                    <a:pt x="14490" y="0"/>
                  </a:moveTo>
                  <a:lnTo>
                    <a:pt x="0" y="0"/>
                  </a:lnTo>
                  <a:lnTo>
                    <a:pt x="14490" y="15265"/>
                  </a:lnTo>
                  <a:lnTo>
                    <a:pt x="14490" y="0"/>
                  </a:lnTo>
                  <a:close/>
                </a:path>
              </a:pathLst>
            </a:custGeom>
            <a:solidFill>
              <a:srgbClr val="FFFFFF"/>
            </a:solidFill>
          </p:spPr>
          <p:txBody>
            <a:bodyPr wrap="square" lIns="0" tIns="0" rIns="0" bIns="0" rtlCol="0"/>
            <a:lstStyle/>
            <a:p>
              <a:endParaRPr sz="1810"/>
            </a:p>
          </p:txBody>
        </p:sp>
        <p:pic>
          <p:nvPicPr>
            <p:cNvPr id="68" name="object 67">
              <a:extLst>
                <a:ext uri="{FF2B5EF4-FFF2-40B4-BE49-F238E27FC236}">
                  <a16:creationId xmlns:a16="http://schemas.microsoft.com/office/drawing/2014/main" id="{0BDE12A5-BBC0-1CB7-003D-37FF8F27E9F1}"/>
                </a:ext>
              </a:extLst>
            </p:cNvPr>
            <p:cNvPicPr/>
            <p:nvPr/>
          </p:nvPicPr>
          <p:blipFill>
            <a:blip r:embed="rId12" cstate="print"/>
            <a:stretch>
              <a:fillRect/>
            </a:stretch>
          </p:blipFill>
          <p:spPr>
            <a:xfrm>
              <a:off x="1881298" y="5575874"/>
              <a:ext cx="96895" cy="109865"/>
            </a:xfrm>
            <a:prstGeom prst="rect">
              <a:avLst/>
            </a:prstGeom>
          </p:spPr>
        </p:pic>
        <p:sp>
          <p:nvSpPr>
            <p:cNvPr id="69" name="object 68">
              <a:extLst>
                <a:ext uri="{FF2B5EF4-FFF2-40B4-BE49-F238E27FC236}">
                  <a16:creationId xmlns:a16="http://schemas.microsoft.com/office/drawing/2014/main" id="{7F29DCB2-440C-15BB-7531-994BC7E8BA07}"/>
                </a:ext>
              </a:extLst>
            </p:cNvPr>
            <p:cNvSpPr/>
            <p:nvPr/>
          </p:nvSpPr>
          <p:spPr>
            <a:xfrm>
              <a:off x="2033117" y="5560618"/>
              <a:ext cx="388620" cy="109220"/>
            </a:xfrm>
            <a:custGeom>
              <a:avLst/>
              <a:gdLst/>
              <a:ahLst/>
              <a:cxnLst/>
              <a:rect l="l" t="t" r="r" b="b"/>
              <a:pathLst>
                <a:path w="388619" h="109220">
                  <a:moveTo>
                    <a:pt x="69430" y="93840"/>
                  </a:moveTo>
                  <a:lnTo>
                    <a:pt x="41960" y="77825"/>
                  </a:lnTo>
                  <a:lnTo>
                    <a:pt x="0" y="62560"/>
                  </a:lnTo>
                  <a:lnTo>
                    <a:pt x="28232" y="77825"/>
                  </a:lnTo>
                  <a:lnTo>
                    <a:pt x="41960" y="93840"/>
                  </a:lnTo>
                  <a:lnTo>
                    <a:pt x="55702" y="109105"/>
                  </a:lnTo>
                  <a:lnTo>
                    <a:pt x="69430" y="93840"/>
                  </a:lnTo>
                  <a:close/>
                </a:path>
                <a:path w="388619" h="109220">
                  <a:moveTo>
                    <a:pt x="388340" y="15265"/>
                  </a:moveTo>
                  <a:lnTo>
                    <a:pt x="360883" y="0"/>
                  </a:lnTo>
                  <a:lnTo>
                    <a:pt x="332651" y="15265"/>
                  </a:lnTo>
                  <a:lnTo>
                    <a:pt x="291452" y="15265"/>
                  </a:lnTo>
                  <a:lnTo>
                    <a:pt x="388340" y="31280"/>
                  </a:lnTo>
                  <a:lnTo>
                    <a:pt x="388340" y="15265"/>
                  </a:lnTo>
                  <a:close/>
                </a:path>
              </a:pathLst>
            </a:custGeom>
            <a:solidFill>
              <a:srgbClr val="FFFFFF"/>
            </a:solidFill>
          </p:spPr>
          <p:txBody>
            <a:bodyPr wrap="square" lIns="0" tIns="0" rIns="0" bIns="0" rtlCol="0"/>
            <a:lstStyle/>
            <a:p>
              <a:endParaRPr sz="1810"/>
            </a:p>
          </p:txBody>
        </p:sp>
        <p:sp>
          <p:nvSpPr>
            <p:cNvPr id="70" name="object 69">
              <a:extLst>
                <a:ext uri="{FF2B5EF4-FFF2-40B4-BE49-F238E27FC236}">
                  <a16:creationId xmlns:a16="http://schemas.microsoft.com/office/drawing/2014/main" id="{9C125447-A3B3-11B4-9265-4D83DFA51530}"/>
                </a:ext>
              </a:extLst>
            </p:cNvPr>
            <p:cNvSpPr/>
            <p:nvPr/>
          </p:nvSpPr>
          <p:spPr>
            <a:xfrm>
              <a:off x="2158250" y="5638436"/>
              <a:ext cx="332740" cy="625475"/>
            </a:xfrm>
            <a:custGeom>
              <a:avLst/>
              <a:gdLst/>
              <a:ahLst/>
              <a:cxnLst/>
              <a:rect l="l" t="t" r="r" b="b"/>
              <a:pathLst>
                <a:path w="332739" h="625475">
                  <a:moveTo>
                    <a:pt x="96895" y="442513"/>
                  </a:moveTo>
                  <a:lnTo>
                    <a:pt x="96895" y="93843"/>
                  </a:lnTo>
                  <a:lnTo>
                    <a:pt x="13733" y="312811"/>
                  </a:lnTo>
                  <a:lnTo>
                    <a:pt x="0" y="421913"/>
                  </a:lnTo>
                  <a:lnTo>
                    <a:pt x="0" y="547038"/>
                  </a:lnTo>
                  <a:lnTo>
                    <a:pt x="27466" y="405891"/>
                  </a:lnTo>
                  <a:lnTo>
                    <a:pt x="69428" y="265507"/>
                  </a:lnTo>
                  <a:lnTo>
                    <a:pt x="83161" y="265507"/>
                  </a:lnTo>
                  <a:lnTo>
                    <a:pt x="83161" y="479135"/>
                  </a:lnTo>
                  <a:lnTo>
                    <a:pt x="96895" y="442513"/>
                  </a:lnTo>
                  <a:close/>
                </a:path>
                <a:path w="332739" h="625475">
                  <a:moveTo>
                    <a:pt x="55695" y="603565"/>
                  </a:moveTo>
                  <a:lnTo>
                    <a:pt x="55695" y="562297"/>
                  </a:lnTo>
                  <a:lnTo>
                    <a:pt x="41199" y="578319"/>
                  </a:lnTo>
                  <a:lnTo>
                    <a:pt x="0" y="593578"/>
                  </a:lnTo>
                  <a:lnTo>
                    <a:pt x="13733" y="608837"/>
                  </a:lnTo>
                  <a:lnTo>
                    <a:pt x="41199" y="608837"/>
                  </a:lnTo>
                  <a:lnTo>
                    <a:pt x="55695" y="603565"/>
                  </a:lnTo>
                  <a:close/>
                </a:path>
                <a:path w="332739" h="625475">
                  <a:moveTo>
                    <a:pt x="305181" y="608837"/>
                  </a:moveTo>
                  <a:lnTo>
                    <a:pt x="263219" y="578319"/>
                  </a:lnTo>
                  <a:lnTo>
                    <a:pt x="235752" y="562297"/>
                  </a:lnTo>
                  <a:lnTo>
                    <a:pt x="166323" y="562297"/>
                  </a:lnTo>
                  <a:lnTo>
                    <a:pt x="110628" y="547038"/>
                  </a:lnTo>
                  <a:lnTo>
                    <a:pt x="96895" y="531015"/>
                  </a:lnTo>
                  <a:lnTo>
                    <a:pt x="83161" y="531015"/>
                  </a:lnTo>
                  <a:lnTo>
                    <a:pt x="69428" y="515756"/>
                  </a:lnTo>
                  <a:lnTo>
                    <a:pt x="69428" y="468453"/>
                  </a:lnTo>
                  <a:lnTo>
                    <a:pt x="55695" y="499734"/>
                  </a:lnTo>
                  <a:lnTo>
                    <a:pt x="41199" y="547038"/>
                  </a:lnTo>
                  <a:lnTo>
                    <a:pt x="55695" y="562297"/>
                  </a:lnTo>
                  <a:lnTo>
                    <a:pt x="55695" y="603565"/>
                  </a:lnTo>
                  <a:lnTo>
                    <a:pt x="83161" y="593578"/>
                  </a:lnTo>
                  <a:lnTo>
                    <a:pt x="124361" y="608837"/>
                  </a:lnTo>
                  <a:lnTo>
                    <a:pt x="207523" y="608837"/>
                  </a:lnTo>
                  <a:lnTo>
                    <a:pt x="249485" y="624859"/>
                  </a:lnTo>
                  <a:lnTo>
                    <a:pt x="276952" y="608837"/>
                  </a:lnTo>
                  <a:lnTo>
                    <a:pt x="305181" y="608837"/>
                  </a:lnTo>
                  <a:close/>
                </a:path>
                <a:path w="332739" h="625475">
                  <a:moveTo>
                    <a:pt x="305181" y="16022"/>
                  </a:moveTo>
                  <a:lnTo>
                    <a:pt x="207523" y="16022"/>
                  </a:lnTo>
                  <a:lnTo>
                    <a:pt x="166323" y="0"/>
                  </a:lnTo>
                  <a:lnTo>
                    <a:pt x="124361" y="0"/>
                  </a:lnTo>
                  <a:lnTo>
                    <a:pt x="69428" y="16022"/>
                  </a:lnTo>
                  <a:lnTo>
                    <a:pt x="55695" y="31281"/>
                  </a:lnTo>
                  <a:lnTo>
                    <a:pt x="55695" y="62562"/>
                  </a:lnTo>
                  <a:lnTo>
                    <a:pt x="69428" y="77821"/>
                  </a:lnTo>
                  <a:lnTo>
                    <a:pt x="96895" y="93843"/>
                  </a:lnTo>
                  <a:lnTo>
                    <a:pt x="96895" y="442513"/>
                  </a:lnTo>
                  <a:lnTo>
                    <a:pt x="152590" y="296789"/>
                  </a:lnTo>
                  <a:lnTo>
                    <a:pt x="180057" y="270187"/>
                  </a:lnTo>
                  <a:lnTo>
                    <a:pt x="180057" y="47303"/>
                  </a:lnTo>
                  <a:lnTo>
                    <a:pt x="193790" y="47303"/>
                  </a:lnTo>
                  <a:lnTo>
                    <a:pt x="222019" y="31281"/>
                  </a:lnTo>
                  <a:lnTo>
                    <a:pt x="235752" y="31281"/>
                  </a:lnTo>
                  <a:lnTo>
                    <a:pt x="249485" y="47303"/>
                  </a:lnTo>
                  <a:lnTo>
                    <a:pt x="276952" y="47303"/>
                  </a:lnTo>
                  <a:lnTo>
                    <a:pt x="305181" y="16022"/>
                  </a:lnTo>
                  <a:close/>
                </a:path>
                <a:path w="332739" h="625475">
                  <a:moveTo>
                    <a:pt x="83161" y="374610"/>
                  </a:moveTo>
                  <a:lnTo>
                    <a:pt x="83161" y="296789"/>
                  </a:lnTo>
                  <a:lnTo>
                    <a:pt x="69428" y="343329"/>
                  </a:lnTo>
                  <a:lnTo>
                    <a:pt x="83161" y="374610"/>
                  </a:lnTo>
                  <a:close/>
                </a:path>
                <a:path w="332739" h="625475">
                  <a:moveTo>
                    <a:pt x="83161" y="479135"/>
                  </a:moveTo>
                  <a:lnTo>
                    <a:pt x="83161" y="374610"/>
                  </a:lnTo>
                  <a:lnTo>
                    <a:pt x="69428" y="421913"/>
                  </a:lnTo>
                  <a:lnTo>
                    <a:pt x="69428" y="515756"/>
                  </a:lnTo>
                  <a:lnTo>
                    <a:pt x="83161" y="479135"/>
                  </a:lnTo>
                  <a:close/>
                </a:path>
                <a:path w="332739" h="625475">
                  <a:moveTo>
                    <a:pt x="332647" y="93843"/>
                  </a:moveTo>
                  <a:lnTo>
                    <a:pt x="290685" y="93843"/>
                  </a:lnTo>
                  <a:lnTo>
                    <a:pt x="249485" y="109102"/>
                  </a:lnTo>
                  <a:lnTo>
                    <a:pt x="207523" y="77821"/>
                  </a:lnTo>
                  <a:lnTo>
                    <a:pt x="180057" y="47303"/>
                  </a:lnTo>
                  <a:lnTo>
                    <a:pt x="180057" y="270187"/>
                  </a:lnTo>
                  <a:lnTo>
                    <a:pt x="249485" y="202945"/>
                  </a:lnTo>
                  <a:lnTo>
                    <a:pt x="332647" y="93843"/>
                  </a:lnTo>
                  <a:close/>
                </a:path>
              </a:pathLst>
            </a:custGeom>
            <a:solidFill>
              <a:srgbClr val="000000"/>
            </a:solidFill>
          </p:spPr>
          <p:txBody>
            <a:bodyPr wrap="square" lIns="0" tIns="0" rIns="0" bIns="0" rtlCol="0"/>
            <a:lstStyle/>
            <a:p>
              <a:endParaRPr sz="1810"/>
            </a:p>
          </p:txBody>
        </p:sp>
        <p:sp>
          <p:nvSpPr>
            <p:cNvPr id="71" name="object 70">
              <a:extLst>
                <a:ext uri="{FF2B5EF4-FFF2-40B4-BE49-F238E27FC236}">
                  <a16:creationId xmlns:a16="http://schemas.microsoft.com/office/drawing/2014/main" id="{C3624F39-49A6-86E7-FE04-E4AD6FAE402A}"/>
                </a:ext>
              </a:extLst>
            </p:cNvPr>
            <p:cNvSpPr/>
            <p:nvPr/>
          </p:nvSpPr>
          <p:spPr>
            <a:xfrm>
              <a:off x="1908759" y="5654458"/>
              <a:ext cx="527050" cy="249554"/>
            </a:xfrm>
            <a:custGeom>
              <a:avLst/>
              <a:gdLst/>
              <a:ahLst/>
              <a:cxnLst/>
              <a:rect l="l" t="t" r="r" b="b"/>
              <a:pathLst>
                <a:path w="527050" h="249554">
                  <a:moveTo>
                    <a:pt x="27470" y="186931"/>
                  </a:moveTo>
                  <a:lnTo>
                    <a:pt x="13728" y="202946"/>
                  </a:lnTo>
                  <a:lnTo>
                    <a:pt x="0" y="234238"/>
                  </a:lnTo>
                  <a:lnTo>
                    <a:pt x="0" y="249491"/>
                  </a:lnTo>
                  <a:lnTo>
                    <a:pt x="27470" y="186931"/>
                  </a:lnTo>
                  <a:close/>
                </a:path>
                <a:path w="527050" h="249554">
                  <a:moveTo>
                    <a:pt x="360108" y="140385"/>
                  </a:moveTo>
                  <a:lnTo>
                    <a:pt x="346379" y="155651"/>
                  </a:lnTo>
                  <a:lnTo>
                    <a:pt x="346379" y="171665"/>
                  </a:lnTo>
                  <a:lnTo>
                    <a:pt x="360108" y="155651"/>
                  </a:lnTo>
                  <a:lnTo>
                    <a:pt x="360108" y="140385"/>
                  </a:lnTo>
                  <a:close/>
                </a:path>
                <a:path w="527050" h="249554">
                  <a:moveTo>
                    <a:pt x="443280" y="77825"/>
                  </a:moveTo>
                  <a:lnTo>
                    <a:pt x="388340" y="15265"/>
                  </a:lnTo>
                  <a:lnTo>
                    <a:pt x="373849" y="15265"/>
                  </a:lnTo>
                  <a:lnTo>
                    <a:pt x="346379" y="0"/>
                  </a:lnTo>
                  <a:lnTo>
                    <a:pt x="332651" y="15265"/>
                  </a:lnTo>
                  <a:lnTo>
                    <a:pt x="332651" y="46545"/>
                  </a:lnTo>
                  <a:lnTo>
                    <a:pt x="346379" y="61810"/>
                  </a:lnTo>
                  <a:lnTo>
                    <a:pt x="360108" y="93091"/>
                  </a:lnTo>
                  <a:lnTo>
                    <a:pt x="388340" y="61810"/>
                  </a:lnTo>
                  <a:lnTo>
                    <a:pt x="415810" y="61810"/>
                  </a:lnTo>
                  <a:lnTo>
                    <a:pt x="402082" y="77825"/>
                  </a:lnTo>
                  <a:lnTo>
                    <a:pt x="402082" y="93091"/>
                  </a:lnTo>
                  <a:lnTo>
                    <a:pt x="443280" y="77825"/>
                  </a:lnTo>
                  <a:close/>
                </a:path>
                <a:path w="527050" h="249554">
                  <a:moveTo>
                    <a:pt x="526440" y="109105"/>
                  </a:moveTo>
                  <a:lnTo>
                    <a:pt x="498970" y="109105"/>
                  </a:lnTo>
                  <a:lnTo>
                    <a:pt x="457009" y="93091"/>
                  </a:lnTo>
                  <a:lnTo>
                    <a:pt x="429539" y="124371"/>
                  </a:lnTo>
                  <a:lnTo>
                    <a:pt x="415810" y="155651"/>
                  </a:lnTo>
                  <a:lnTo>
                    <a:pt x="443280" y="155651"/>
                  </a:lnTo>
                  <a:lnTo>
                    <a:pt x="443280" y="171665"/>
                  </a:lnTo>
                  <a:lnTo>
                    <a:pt x="429539" y="186931"/>
                  </a:lnTo>
                  <a:lnTo>
                    <a:pt x="485241" y="155651"/>
                  </a:lnTo>
                  <a:lnTo>
                    <a:pt x="526440" y="124371"/>
                  </a:lnTo>
                  <a:lnTo>
                    <a:pt x="526440" y="109105"/>
                  </a:lnTo>
                  <a:close/>
                </a:path>
              </a:pathLst>
            </a:custGeom>
            <a:solidFill>
              <a:srgbClr val="FFFFFF"/>
            </a:solidFill>
          </p:spPr>
          <p:txBody>
            <a:bodyPr wrap="square" lIns="0" tIns="0" rIns="0" bIns="0" rtlCol="0"/>
            <a:lstStyle/>
            <a:p>
              <a:endParaRPr sz="1810"/>
            </a:p>
          </p:txBody>
        </p:sp>
        <p:sp>
          <p:nvSpPr>
            <p:cNvPr id="72" name="object 71">
              <a:extLst>
                <a:ext uri="{FF2B5EF4-FFF2-40B4-BE49-F238E27FC236}">
                  <a16:creationId xmlns:a16="http://schemas.microsoft.com/office/drawing/2014/main" id="{D5BE828F-D64A-66D8-DFBB-3F62564387FD}"/>
                </a:ext>
              </a:extLst>
            </p:cNvPr>
            <p:cNvSpPr/>
            <p:nvPr/>
          </p:nvSpPr>
          <p:spPr>
            <a:xfrm>
              <a:off x="1548638" y="6075616"/>
              <a:ext cx="679450" cy="375920"/>
            </a:xfrm>
            <a:custGeom>
              <a:avLst/>
              <a:gdLst/>
              <a:ahLst/>
              <a:cxnLst/>
              <a:rect l="l" t="t" r="r" b="b"/>
              <a:pathLst>
                <a:path w="679450" h="375920">
                  <a:moveTo>
                    <a:pt x="276961" y="62560"/>
                  </a:moveTo>
                  <a:lnTo>
                    <a:pt x="263220" y="47307"/>
                  </a:lnTo>
                  <a:lnTo>
                    <a:pt x="263220" y="31280"/>
                  </a:lnTo>
                  <a:lnTo>
                    <a:pt x="235000" y="16027"/>
                  </a:lnTo>
                  <a:lnTo>
                    <a:pt x="193802" y="16027"/>
                  </a:lnTo>
                  <a:lnTo>
                    <a:pt x="193802" y="0"/>
                  </a:lnTo>
                  <a:lnTo>
                    <a:pt x="138099" y="0"/>
                  </a:lnTo>
                  <a:lnTo>
                    <a:pt x="110629" y="16027"/>
                  </a:lnTo>
                  <a:lnTo>
                    <a:pt x="83172" y="16027"/>
                  </a:lnTo>
                  <a:lnTo>
                    <a:pt x="41211" y="47307"/>
                  </a:lnTo>
                  <a:lnTo>
                    <a:pt x="0" y="93840"/>
                  </a:lnTo>
                  <a:lnTo>
                    <a:pt x="13741" y="109867"/>
                  </a:lnTo>
                  <a:lnTo>
                    <a:pt x="13741" y="93840"/>
                  </a:lnTo>
                  <a:lnTo>
                    <a:pt x="27470" y="78587"/>
                  </a:lnTo>
                  <a:lnTo>
                    <a:pt x="41211" y="78587"/>
                  </a:lnTo>
                  <a:lnTo>
                    <a:pt x="54940" y="62560"/>
                  </a:lnTo>
                  <a:lnTo>
                    <a:pt x="68668" y="62560"/>
                  </a:lnTo>
                  <a:lnTo>
                    <a:pt x="54940" y="78587"/>
                  </a:lnTo>
                  <a:lnTo>
                    <a:pt x="41211" y="93840"/>
                  </a:lnTo>
                  <a:lnTo>
                    <a:pt x="54940" y="125120"/>
                  </a:lnTo>
                  <a:lnTo>
                    <a:pt x="110629" y="93840"/>
                  </a:lnTo>
                  <a:lnTo>
                    <a:pt x="151828" y="47307"/>
                  </a:lnTo>
                  <a:lnTo>
                    <a:pt x="180060" y="62560"/>
                  </a:lnTo>
                  <a:lnTo>
                    <a:pt x="193802" y="47307"/>
                  </a:lnTo>
                  <a:lnTo>
                    <a:pt x="207530" y="47307"/>
                  </a:lnTo>
                  <a:lnTo>
                    <a:pt x="207530" y="62560"/>
                  </a:lnTo>
                  <a:lnTo>
                    <a:pt x="276961" y="62560"/>
                  </a:lnTo>
                  <a:close/>
                </a:path>
                <a:path w="679450" h="375920">
                  <a:moveTo>
                    <a:pt x="346392" y="344093"/>
                  </a:moveTo>
                  <a:lnTo>
                    <a:pt x="332651" y="328066"/>
                  </a:lnTo>
                  <a:lnTo>
                    <a:pt x="332651" y="344093"/>
                  </a:lnTo>
                  <a:lnTo>
                    <a:pt x="346392" y="344093"/>
                  </a:lnTo>
                  <a:close/>
                </a:path>
                <a:path w="679450" h="375920">
                  <a:moveTo>
                    <a:pt x="567639" y="156400"/>
                  </a:moveTo>
                  <a:lnTo>
                    <a:pt x="553910" y="141147"/>
                  </a:lnTo>
                  <a:lnTo>
                    <a:pt x="457009" y="156400"/>
                  </a:lnTo>
                  <a:lnTo>
                    <a:pt x="373849" y="156400"/>
                  </a:lnTo>
                  <a:lnTo>
                    <a:pt x="276961" y="171665"/>
                  </a:lnTo>
                  <a:lnTo>
                    <a:pt x="207530" y="234226"/>
                  </a:lnTo>
                  <a:lnTo>
                    <a:pt x="235000" y="296786"/>
                  </a:lnTo>
                  <a:lnTo>
                    <a:pt x="249491" y="281533"/>
                  </a:lnTo>
                  <a:lnTo>
                    <a:pt x="263220" y="250253"/>
                  </a:lnTo>
                  <a:lnTo>
                    <a:pt x="318160" y="234226"/>
                  </a:lnTo>
                  <a:lnTo>
                    <a:pt x="373849" y="218960"/>
                  </a:lnTo>
                  <a:lnTo>
                    <a:pt x="415810" y="202946"/>
                  </a:lnTo>
                  <a:lnTo>
                    <a:pt x="470750" y="187680"/>
                  </a:lnTo>
                  <a:lnTo>
                    <a:pt x="484479" y="187680"/>
                  </a:lnTo>
                  <a:lnTo>
                    <a:pt x="443280" y="218960"/>
                  </a:lnTo>
                  <a:lnTo>
                    <a:pt x="415810" y="234226"/>
                  </a:lnTo>
                  <a:lnTo>
                    <a:pt x="360121" y="281533"/>
                  </a:lnTo>
                  <a:lnTo>
                    <a:pt x="332651" y="328066"/>
                  </a:lnTo>
                  <a:lnTo>
                    <a:pt x="360121" y="312813"/>
                  </a:lnTo>
                  <a:lnTo>
                    <a:pt x="387591" y="296786"/>
                  </a:lnTo>
                  <a:lnTo>
                    <a:pt x="387591" y="312813"/>
                  </a:lnTo>
                  <a:lnTo>
                    <a:pt x="401320" y="344093"/>
                  </a:lnTo>
                  <a:lnTo>
                    <a:pt x="443280" y="281533"/>
                  </a:lnTo>
                  <a:lnTo>
                    <a:pt x="484479" y="262966"/>
                  </a:lnTo>
                  <a:lnTo>
                    <a:pt x="493814" y="258762"/>
                  </a:lnTo>
                  <a:lnTo>
                    <a:pt x="498983" y="250253"/>
                  </a:lnTo>
                  <a:lnTo>
                    <a:pt x="512711" y="250253"/>
                  </a:lnTo>
                  <a:lnTo>
                    <a:pt x="493814" y="258762"/>
                  </a:lnTo>
                  <a:lnTo>
                    <a:pt x="470750" y="296786"/>
                  </a:lnTo>
                  <a:lnTo>
                    <a:pt x="457009" y="359346"/>
                  </a:lnTo>
                  <a:lnTo>
                    <a:pt x="470750" y="344093"/>
                  </a:lnTo>
                  <a:lnTo>
                    <a:pt x="470750" y="359346"/>
                  </a:lnTo>
                  <a:lnTo>
                    <a:pt x="484479" y="375373"/>
                  </a:lnTo>
                  <a:lnTo>
                    <a:pt x="498983" y="375373"/>
                  </a:lnTo>
                  <a:lnTo>
                    <a:pt x="512711" y="359346"/>
                  </a:lnTo>
                  <a:lnTo>
                    <a:pt x="526440" y="328066"/>
                  </a:lnTo>
                  <a:lnTo>
                    <a:pt x="553910" y="296786"/>
                  </a:lnTo>
                  <a:lnTo>
                    <a:pt x="567639" y="281571"/>
                  </a:lnTo>
                  <a:lnTo>
                    <a:pt x="567639" y="171665"/>
                  </a:lnTo>
                  <a:lnTo>
                    <a:pt x="567639" y="156400"/>
                  </a:lnTo>
                  <a:close/>
                </a:path>
                <a:path w="679450" h="375920">
                  <a:moveTo>
                    <a:pt x="679030" y="187680"/>
                  </a:moveTo>
                  <a:lnTo>
                    <a:pt x="595871" y="187680"/>
                  </a:lnTo>
                  <a:lnTo>
                    <a:pt x="582142" y="179895"/>
                  </a:lnTo>
                  <a:lnTo>
                    <a:pt x="582142" y="265506"/>
                  </a:lnTo>
                  <a:lnTo>
                    <a:pt x="595871" y="249872"/>
                  </a:lnTo>
                  <a:lnTo>
                    <a:pt x="609612" y="234226"/>
                  </a:lnTo>
                  <a:lnTo>
                    <a:pt x="609612" y="218960"/>
                  </a:lnTo>
                  <a:lnTo>
                    <a:pt x="595871" y="218960"/>
                  </a:lnTo>
                  <a:lnTo>
                    <a:pt x="637070" y="202946"/>
                  </a:lnTo>
                  <a:lnTo>
                    <a:pt x="679030" y="187680"/>
                  </a:lnTo>
                  <a:close/>
                </a:path>
              </a:pathLst>
            </a:custGeom>
            <a:solidFill>
              <a:srgbClr val="000000"/>
            </a:solidFill>
          </p:spPr>
          <p:txBody>
            <a:bodyPr wrap="square" lIns="0" tIns="0" rIns="0" bIns="0" rtlCol="0"/>
            <a:lstStyle/>
            <a:p>
              <a:endParaRPr sz="1810"/>
            </a:p>
          </p:txBody>
        </p:sp>
        <p:sp>
          <p:nvSpPr>
            <p:cNvPr id="73" name="object 72">
              <a:extLst>
                <a:ext uri="{FF2B5EF4-FFF2-40B4-BE49-F238E27FC236}">
                  <a16:creationId xmlns:a16="http://schemas.microsoft.com/office/drawing/2014/main" id="{D61D0DD2-494B-B195-48B6-8227F2AE36E1}"/>
                </a:ext>
              </a:extLst>
            </p:cNvPr>
            <p:cNvSpPr/>
            <p:nvPr/>
          </p:nvSpPr>
          <p:spPr>
            <a:xfrm>
              <a:off x="1895030" y="6216764"/>
              <a:ext cx="513080" cy="187325"/>
            </a:xfrm>
            <a:custGeom>
              <a:avLst/>
              <a:gdLst/>
              <a:ahLst/>
              <a:cxnLst/>
              <a:rect l="l" t="t" r="r" b="b"/>
              <a:pathLst>
                <a:path w="513080" h="187325">
                  <a:moveTo>
                    <a:pt x="41198" y="30518"/>
                  </a:moveTo>
                  <a:lnTo>
                    <a:pt x="0" y="30518"/>
                  </a:lnTo>
                  <a:lnTo>
                    <a:pt x="0" y="46532"/>
                  </a:lnTo>
                  <a:lnTo>
                    <a:pt x="27457" y="61798"/>
                  </a:lnTo>
                  <a:lnTo>
                    <a:pt x="41198" y="30518"/>
                  </a:lnTo>
                  <a:close/>
                </a:path>
                <a:path w="513080" h="187325">
                  <a:moveTo>
                    <a:pt x="193789" y="140385"/>
                  </a:moveTo>
                  <a:lnTo>
                    <a:pt x="166319" y="155638"/>
                  </a:lnTo>
                  <a:lnTo>
                    <a:pt x="138087" y="186918"/>
                  </a:lnTo>
                  <a:lnTo>
                    <a:pt x="152590" y="186918"/>
                  </a:lnTo>
                  <a:lnTo>
                    <a:pt x="166319" y="171665"/>
                  </a:lnTo>
                  <a:lnTo>
                    <a:pt x="180047" y="155638"/>
                  </a:lnTo>
                  <a:lnTo>
                    <a:pt x="193789" y="140385"/>
                  </a:lnTo>
                  <a:close/>
                </a:path>
                <a:path w="513080" h="187325">
                  <a:moveTo>
                    <a:pt x="512699" y="15252"/>
                  </a:moveTo>
                  <a:lnTo>
                    <a:pt x="498970" y="0"/>
                  </a:lnTo>
                  <a:lnTo>
                    <a:pt x="470738" y="0"/>
                  </a:lnTo>
                  <a:lnTo>
                    <a:pt x="485228" y="15252"/>
                  </a:lnTo>
                  <a:lnTo>
                    <a:pt x="512699" y="15252"/>
                  </a:lnTo>
                  <a:close/>
                </a:path>
              </a:pathLst>
            </a:custGeom>
            <a:solidFill>
              <a:srgbClr val="FFFFFF"/>
            </a:solidFill>
          </p:spPr>
          <p:txBody>
            <a:bodyPr wrap="square" lIns="0" tIns="0" rIns="0" bIns="0" rtlCol="0"/>
            <a:lstStyle/>
            <a:p>
              <a:endParaRPr sz="1810"/>
            </a:p>
          </p:txBody>
        </p:sp>
        <p:sp>
          <p:nvSpPr>
            <p:cNvPr id="74" name="object 73">
              <a:extLst>
                <a:ext uri="{FF2B5EF4-FFF2-40B4-BE49-F238E27FC236}">
                  <a16:creationId xmlns:a16="http://schemas.microsoft.com/office/drawing/2014/main" id="{D708FE05-9719-D52B-37A0-8116C970CB9B}"/>
                </a:ext>
              </a:extLst>
            </p:cNvPr>
            <p:cNvSpPr/>
            <p:nvPr/>
          </p:nvSpPr>
          <p:spPr>
            <a:xfrm>
              <a:off x="1895031" y="6419701"/>
              <a:ext cx="13970" cy="0"/>
            </a:xfrm>
            <a:custGeom>
              <a:avLst/>
              <a:gdLst/>
              <a:ahLst/>
              <a:cxnLst/>
              <a:rect l="l" t="t" r="r" b="b"/>
              <a:pathLst>
                <a:path w="13969">
                  <a:moveTo>
                    <a:pt x="13733" y="0"/>
                  </a:moveTo>
                  <a:lnTo>
                    <a:pt x="0" y="0"/>
                  </a:lnTo>
                  <a:lnTo>
                    <a:pt x="13733" y="0"/>
                  </a:lnTo>
                  <a:close/>
                </a:path>
              </a:pathLst>
            </a:custGeom>
            <a:solidFill>
              <a:srgbClr val="000000"/>
            </a:solidFill>
          </p:spPr>
          <p:txBody>
            <a:bodyPr wrap="square" lIns="0" tIns="0" rIns="0" bIns="0" rtlCol="0"/>
            <a:lstStyle/>
            <a:p>
              <a:endParaRPr sz="1810"/>
            </a:p>
          </p:txBody>
        </p:sp>
        <p:pic>
          <p:nvPicPr>
            <p:cNvPr id="75" name="object 74">
              <a:extLst>
                <a:ext uri="{FF2B5EF4-FFF2-40B4-BE49-F238E27FC236}">
                  <a16:creationId xmlns:a16="http://schemas.microsoft.com/office/drawing/2014/main" id="{8DF15886-FC90-B582-059B-9CEE572A4BAC}"/>
                </a:ext>
              </a:extLst>
            </p:cNvPr>
            <p:cNvPicPr/>
            <p:nvPr/>
          </p:nvPicPr>
          <p:blipFill>
            <a:blip r:embed="rId13" cstate="print"/>
            <a:stretch>
              <a:fillRect/>
            </a:stretch>
          </p:blipFill>
          <p:spPr>
            <a:xfrm>
              <a:off x="1369824" y="2626611"/>
              <a:ext cx="166477" cy="188023"/>
            </a:xfrm>
            <a:prstGeom prst="rect">
              <a:avLst/>
            </a:prstGeom>
          </p:spPr>
        </p:pic>
        <p:pic>
          <p:nvPicPr>
            <p:cNvPr id="76" name="object 75">
              <a:extLst>
                <a:ext uri="{FF2B5EF4-FFF2-40B4-BE49-F238E27FC236}">
                  <a16:creationId xmlns:a16="http://schemas.microsoft.com/office/drawing/2014/main" id="{5A4B5718-85D7-61F7-A6D3-8DF8CE3015D2}"/>
                </a:ext>
              </a:extLst>
            </p:cNvPr>
            <p:cNvPicPr/>
            <p:nvPr/>
          </p:nvPicPr>
          <p:blipFill>
            <a:blip r:embed="rId14" cstate="print"/>
            <a:stretch>
              <a:fillRect/>
            </a:stretch>
          </p:blipFill>
          <p:spPr>
            <a:xfrm>
              <a:off x="1289408" y="2896698"/>
              <a:ext cx="166704" cy="188382"/>
            </a:xfrm>
            <a:prstGeom prst="rect">
              <a:avLst/>
            </a:prstGeom>
          </p:spPr>
        </p:pic>
        <p:pic>
          <p:nvPicPr>
            <p:cNvPr id="77" name="object 76">
              <a:extLst>
                <a:ext uri="{FF2B5EF4-FFF2-40B4-BE49-F238E27FC236}">
                  <a16:creationId xmlns:a16="http://schemas.microsoft.com/office/drawing/2014/main" id="{FC58C034-6304-8A37-AC2C-F3E8E45F9CB4}"/>
                </a:ext>
              </a:extLst>
            </p:cNvPr>
            <p:cNvPicPr/>
            <p:nvPr/>
          </p:nvPicPr>
          <p:blipFill>
            <a:blip r:embed="rId15" cstate="print"/>
            <a:stretch>
              <a:fillRect/>
            </a:stretch>
          </p:blipFill>
          <p:spPr>
            <a:xfrm>
              <a:off x="1487498" y="2964018"/>
              <a:ext cx="166931" cy="203868"/>
            </a:xfrm>
            <a:prstGeom prst="rect">
              <a:avLst/>
            </a:prstGeom>
          </p:spPr>
        </p:pic>
        <p:pic>
          <p:nvPicPr>
            <p:cNvPr id="78" name="object 77">
              <a:extLst>
                <a:ext uri="{FF2B5EF4-FFF2-40B4-BE49-F238E27FC236}">
                  <a16:creationId xmlns:a16="http://schemas.microsoft.com/office/drawing/2014/main" id="{77CD423B-C7F9-6670-8C8A-0E888CCE6928}"/>
                </a:ext>
              </a:extLst>
            </p:cNvPr>
            <p:cNvPicPr/>
            <p:nvPr/>
          </p:nvPicPr>
          <p:blipFill>
            <a:blip r:embed="rId16" cstate="print"/>
            <a:stretch>
              <a:fillRect/>
            </a:stretch>
          </p:blipFill>
          <p:spPr>
            <a:xfrm>
              <a:off x="1295064" y="3164803"/>
              <a:ext cx="167158" cy="196523"/>
            </a:xfrm>
            <a:prstGeom prst="rect">
              <a:avLst/>
            </a:prstGeom>
          </p:spPr>
        </p:pic>
        <p:pic>
          <p:nvPicPr>
            <p:cNvPr id="79" name="object 78">
              <a:extLst>
                <a:ext uri="{FF2B5EF4-FFF2-40B4-BE49-F238E27FC236}">
                  <a16:creationId xmlns:a16="http://schemas.microsoft.com/office/drawing/2014/main" id="{15893C40-2EDA-7F00-6338-D446B84CEA90}"/>
                </a:ext>
              </a:extLst>
            </p:cNvPr>
            <p:cNvPicPr/>
            <p:nvPr/>
          </p:nvPicPr>
          <p:blipFill>
            <a:blip r:embed="rId17" cstate="print"/>
            <a:stretch>
              <a:fillRect/>
            </a:stretch>
          </p:blipFill>
          <p:spPr>
            <a:xfrm>
              <a:off x="1256436" y="2399498"/>
              <a:ext cx="167385" cy="196776"/>
            </a:xfrm>
            <a:prstGeom prst="rect">
              <a:avLst/>
            </a:prstGeom>
          </p:spPr>
        </p:pic>
        <p:pic>
          <p:nvPicPr>
            <p:cNvPr id="80" name="object 79">
              <a:extLst>
                <a:ext uri="{FF2B5EF4-FFF2-40B4-BE49-F238E27FC236}">
                  <a16:creationId xmlns:a16="http://schemas.microsoft.com/office/drawing/2014/main" id="{56CFB030-683C-97EF-B6B8-DC0BF480111C}"/>
                </a:ext>
              </a:extLst>
            </p:cNvPr>
            <p:cNvPicPr/>
            <p:nvPr/>
          </p:nvPicPr>
          <p:blipFill>
            <a:blip r:embed="rId18" cstate="print"/>
            <a:stretch>
              <a:fillRect/>
            </a:stretch>
          </p:blipFill>
          <p:spPr>
            <a:xfrm>
              <a:off x="2516320" y="4519912"/>
              <a:ext cx="167613" cy="204785"/>
            </a:xfrm>
            <a:prstGeom prst="rect">
              <a:avLst/>
            </a:prstGeom>
          </p:spPr>
        </p:pic>
        <p:pic>
          <p:nvPicPr>
            <p:cNvPr id="81" name="object 80">
              <a:extLst>
                <a:ext uri="{FF2B5EF4-FFF2-40B4-BE49-F238E27FC236}">
                  <a16:creationId xmlns:a16="http://schemas.microsoft.com/office/drawing/2014/main" id="{706101DD-48F4-FD77-CD3A-1EB98E7FF2F2}"/>
                </a:ext>
              </a:extLst>
            </p:cNvPr>
            <p:cNvPicPr/>
            <p:nvPr/>
          </p:nvPicPr>
          <p:blipFill>
            <a:blip r:embed="rId19" cstate="print"/>
            <a:stretch>
              <a:fillRect/>
            </a:stretch>
          </p:blipFill>
          <p:spPr>
            <a:xfrm>
              <a:off x="2478471" y="4771415"/>
              <a:ext cx="167841" cy="197347"/>
            </a:xfrm>
            <a:prstGeom prst="rect">
              <a:avLst/>
            </a:prstGeom>
          </p:spPr>
        </p:pic>
        <p:pic>
          <p:nvPicPr>
            <p:cNvPr id="82" name="object 81">
              <a:extLst>
                <a:ext uri="{FF2B5EF4-FFF2-40B4-BE49-F238E27FC236}">
                  <a16:creationId xmlns:a16="http://schemas.microsoft.com/office/drawing/2014/main" id="{31D9A9E9-B182-7F34-8873-7F0B9E46518F}"/>
                </a:ext>
              </a:extLst>
            </p:cNvPr>
            <p:cNvPicPr/>
            <p:nvPr/>
          </p:nvPicPr>
          <p:blipFill>
            <a:blip r:embed="rId20" cstate="print"/>
            <a:stretch>
              <a:fillRect/>
            </a:stretch>
          </p:blipFill>
          <p:spPr>
            <a:xfrm>
              <a:off x="2721144" y="4612154"/>
              <a:ext cx="327476" cy="363871"/>
            </a:xfrm>
            <a:prstGeom prst="rect">
              <a:avLst/>
            </a:prstGeom>
          </p:spPr>
        </p:pic>
        <p:sp>
          <p:nvSpPr>
            <p:cNvPr id="83" name="object 82">
              <a:extLst>
                <a:ext uri="{FF2B5EF4-FFF2-40B4-BE49-F238E27FC236}">
                  <a16:creationId xmlns:a16="http://schemas.microsoft.com/office/drawing/2014/main" id="{76369918-BE44-CAB2-9DB5-FD69687CBD18}"/>
                </a:ext>
              </a:extLst>
            </p:cNvPr>
            <p:cNvSpPr/>
            <p:nvPr/>
          </p:nvSpPr>
          <p:spPr>
            <a:xfrm>
              <a:off x="1495300" y="3188781"/>
              <a:ext cx="300990" cy="226060"/>
            </a:xfrm>
            <a:custGeom>
              <a:avLst/>
              <a:gdLst/>
              <a:ahLst/>
              <a:cxnLst/>
              <a:rect l="l" t="t" r="r" b="b"/>
              <a:pathLst>
                <a:path w="300989" h="226060">
                  <a:moveTo>
                    <a:pt x="300811" y="69418"/>
                  </a:moveTo>
                  <a:lnTo>
                    <a:pt x="228202" y="68620"/>
                  </a:lnTo>
                  <a:lnTo>
                    <a:pt x="250543" y="33512"/>
                  </a:lnTo>
                  <a:lnTo>
                    <a:pt x="201871" y="60641"/>
                  </a:lnTo>
                  <a:lnTo>
                    <a:pt x="205860" y="0"/>
                  </a:lnTo>
                  <a:lnTo>
                    <a:pt x="159581" y="45480"/>
                  </a:lnTo>
                  <a:lnTo>
                    <a:pt x="134846" y="19947"/>
                  </a:lnTo>
                  <a:lnTo>
                    <a:pt x="118888" y="67024"/>
                  </a:lnTo>
                  <a:lnTo>
                    <a:pt x="62236" y="38299"/>
                  </a:lnTo>
                  <a:lnTo>
                    <a:pt x="75003" y="82184"/>
                  </a:lnTo>
                  <a:lnTo>
                    <a:pt x="15958" y="86174"/>
                  </a:lnTo>
                  <a:lnTo>
                    <a:pt x="54257" y="121282"/>
                  </a:lnTo>
                  <a:lnTo>
                    <a:pt x="0" y="134846"/>
                  </a:lnTo>
                  <a:lnTo>
                    <a:pt x="46278" y="161177"/>
                  </a:lnTo>
                  <a:lnTo>
                    <a:pt x="17554" y="186710"/>
                  </a:lnTo>
                  <a:lnTo>
                    <a:pt x="67024" y="190700"/>
                  </a:lnTo>
                  <a:lnTo>
                    <a:pt x="68620" y="225808"/>
                  </a:lnTo>
                  <a:lnTo>
                    <a:pt x="104526" y="189902"/>
                  </a:lnTo>
                  <a:lnTo>
                    <a:pt x="121282" y="206658"/>
                  </a:lnTo>
                  <a:lnTo>
                    <a:pt x="137240" y="181923"/>
                  </a:lnTo>
                  <a:lnTo>
                    <a:pt x="161177" y="197083"/>
                  </a:lnTo>
                  <a:lnTo>
                    <a:pt x="169156" y="166763"/>
                  </a:lnTo>
                  <a:lnTo>
                    <a:pt x="208254" y="181923"/>
                  </a:lnTo>
                  <a:lnTo>
                    <a:pt x="203466" y="150007"/>
                  </a:lnTo>
                  <a:lnTo>
                    <a:pt x="262512" y="163571"/>
                  </a:lnTo>
                  <a:lnTo>
                    <a:pt x="228202" y="128463"/>
                  </a:lnTo>
                  <a:lnTo>
                    <a:pt x="254533" y="118090"/>
                  </a:lnTo>
                  <a:lnTo>
                    <a:pt x="236181" y="98142"/>
                  </a:lnTo>
                  <a:lnTo>
                    <a:pt x="300811" y="69418"/>
                  </a:lnTo>
                  <a:close/>
                </a:path>
              </a:pathLst>
            </a:custGeom>
            <a:solidFill>
              <a:srgbClr val="343499"/>
            </a:solidFill>
          </p:spPr>
          <p:txBody>
            <a:bodyPr wrap="square" lIns="0" tIns="0" rIns="0" bIns="0" rtlCol="0"/>
            <a:lstStyle/>
            <a:p>
              <a:endParaRPr sz="1810"/>
            </a:p>
          </p:txBody>
        </p:sp>
        <p:sp>
          <p:nvSpPr>
            <p:cNvPr id="84" name="object 83">
              <a:extLst>
                <a:ext uri="{FF2B5EF4-FFF2-40B4-BE49-F238E27FC236}">
                  <a16:creationId xmlns:a16="http://schemas.microsoft.com/office/drawing/2014/main" id="{FE3BF013-10CC-4E06-A39F-9DAFE199E3A4}"/>
                </a:ext>
              </a:extLst>
            </p:cNvPr>
            <p:cNvSpPr/>
            <p:nvPr/>
          </p:nvSpPr>
          <p:spPr>
            <a:xfrm>
              <a:off x="1495300" y="3188781"/>
              <a:ext cx="300990" cy="226060"/>
            </a:xfrm>
            <a:custGeom>
              <a:avLst/>
              <a:gdLst/>
              <a:ahLst/>
              <a:cxnLst/>
              <a:rect l="l" t="t" r="r" b="b"/>
              <a:pathLst>
                <a:path w="300989" h="226060">
                  <a:moveTo>
                    <a:pt x="159581" y="45480"/>
                  </a:moveTo>
                  <a:lnTo>
                    <a:pt x="134846" y="19947"/>
                  </a:lnTo>
                  <a:lnTo>
                    <a:pt x="118888" y="67024"/>
                  </a:lnTo>
                  <a:lnTo>
                    <a:pt x="62236" y="38299"/>
                  </a:lnTo>
                  <a:lnTo>
                    <a:pt x="75003" y="82184"/>
                  </a:lnTo>
                  <a:lnTo>
                    <a:pt x="15958" y="86174"/>
                  </a:lnTo>
                  <a:lnTo>
                    <a:pt x="54257" y="121282"/>
                  </a:lnTo>
                  <a:lnTo>
                    <a:pt x="0" y="134846"/>
                  </a:lnTo>
                  <a:lnTo>
                    <a:pt x="46278" y="161177"/>
                  </a:lnTo>
                  <a:lnTo>
                    <a:pt x="17554" y="186710"/>
                  </a:lnTo>
                  <a:lnTo>
                    <a:pt x="67024" y="190700"/>
                  </a:lnTo>
                  <a:lnTo>
                    <a:pt x="68620" y="225808"/>
                  </a:lnTo>
                  <a:lnTo>
                    <a:pt x="104526" y="189902"/>
                  </a:lnTo>
                  <a:lnTo>
                    <a:pt x="121282" y="206658"/>
                  </a:lnTo>
                  <a:lnTo>
                    <a:pt x="137240" y="181923"/>
                  </a:lnTo>
                  <a:lnTo>
                    <a:pt x="161177" y="197083"/>
                  </a:lnTo>
                  <a:lnTo>
                    <a:pt x="169156" y="166763"/>
                  </a:lnTo>
                  <a:lnTo>
                    <a:pt x="208254" y="181923"/>
                  </a:lnTo>
                  <a:lnTo>
                    <a:pt x="203466" y="150007"/>
                  </a:lnTo>
                  <a:lnTo>
                    <a:pt x="262512" y="163571"/>
                  </a:lnTo>
                  <a:lnTo>
                    <a:pt x="228202" y="128463"/>
                  </a:lnTo>
                  <a:lnTo>
                    <a:pt x="254533" y="118090"/>
                  </a:lnTo>
                  <a:lnTo>
                    <a:pt x="236181" y="98142"/>
                  </a:lnTo>
                  <a:lnTo>
                    <a:pt x="300811" y="69418"/>
                  </a:lnTo>
                  <a:lnTo>
                    <a:pt x="228202" y="68620"/>
                  </a:lnTo>
                  <a:lnTo>
                    <a:pt x="250543" y="33512"/>
                  </a:lnTo>
                  <a:lnTo>
                    <a:pt x="201871"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85" name="object 84">
              <a:extLst>
                <a:ext uri="{FF2B5EF4-FFF2-40B4-BE49-F238E27FC236}">
                  <a16:creationId xmlns:a16="http://schemas.microsoft.com/office/drawing/2014/main" id="{7B74A3B3-93B5-033E-C159-2E04961D1D27}"/>
                </a:ext>
              </a:extLst>
            </p:cNvPr>
            <p:cNvSpPr/>
            <p:nvPr/>
          </p:nvSpPr>
          <p:spPr>
            <a:xfrm>
              <a:off x="1493704" y="3436133"/>
              <a:ext cx="300990" cy="226695"/>
            </a:xfrm>
            <a:custGeom>
              <a:avLst/>
              <a:gdLst/>
              <a:ahLst/>
              <a:cxnLst/>
              <a:rect l="l" t="t" r="r" b="b"/>
              <a:pathLst>
                <a:path w="300989" h="226695">
                  <a:moveTo>
                    <a:pt x="300811" y="70216"/>
                  </a:moveTo>
                  <a:lnTo>
                    <a:pt x="228202" y="68620"/>
                  </a:lnTo>
                  <a:lnTo>
                    <a:pt x="250543" y="33512"/>
                  </a:lnTo>
                  <a:lnTo>
                    <a:pt x="201871" y="60641"/>
                  </a:lnTo>
                  <a:lnTo>
                    <a:pt x="205860" y="0"/>
                  </a:lnTo>
                  <a:lnTo>
                    <a:pt x="159581" y="45480"/>
                  </a:lnTo>
                  <a:lnTo>
                    <a:pt x="134846" y="19947"/>
                  </a:lnTo>
                  <a:lnTo>
                    <a:pt x="118888" y="67024"/>
                  </a:lnTo>
                  <a:lnTo>
                    <a:pt x="62236" y="38299"/>
                  </a:lnTo>
                  <a:lnTo>
                    <a:pt x="74205" y="82184"/>
                  </a:lnTo>
                  <a:lnTo>
                    <a:pt x="15958" y="86972"/>
                  </a:lnTo>
                  <a:lnTo>
                    <a:pt x="54257" y="121282"/>
                  </a:lnTo>
                  <a:lnTo>
                    <a:pt x="0" y="134846"/>
                  </a:lnTo>
                  <a:lnTo>
                    <a:pt x="46278" y="161177"/>
                  </a:lnTo>
                  <a:lnTo>
                    <a:pt x="17554" y="186710"/>
                  </a:lnTo>
                  <a:lnTo>
                    <a:pt x="67024" y="191498"/>
                  </a:lnTo>
                  <a:lnTo>
                    <a:pt x="67822" y="226606"/>
                  </a:lnTo>
                  <a:lnTo>
                    <a:pt x="104526" y="189902"/>
                  </a:lnTo>
                  <a:lnTo>
                    <a:pt x="121282" y="206658"/>
                  </a:lnTo>
                  <a:lnTo>
                    <a:pt x="137240" y="181923"/>
                  </a:lnTo>
                  <a:lnTo>
                    <a:pt x="161177" y="197881"/>
                  </a:lnTo>
                  <a:lnTo>
                    <a:pt x="169156" y="166763"/>
                  </a:lnTo>
                  <a:lnTo>
                    <a:pt x="207456" y="181923"/>
                  </a:lnTo>
                  <a:lnTo>
                    <a:pt x="203466" y="150804"/>
                  </a:lnTo>
                  <a:lnTo>
                    <a:pt x="262512" y="163571"/>
                  </a:lnTo>
                  <a:lnTo>
                    <a:pt x="228202" y="129261"/>
                  </a:lnTo>
                  <a:lnTo>
                    <a:pt x="254533" y="118090"/>
                  </a:lnTo>
                  <a:lnTo>
                    <a:pt x="236181" y="98940"/>
                  </a:lnTo>
                  <a:lnTo>
                    <a:pt x="300811" y="70216"/>
                  </a:lnTo>
                  <a:close/>
                </a:path>
              </a:pathLst>
            </a:custGeom>
            <a:solidFill>
              <a:srgbClr val="343499"/>
            </a:solidFill>
          </p:spPr>
          <p:txBody>
            <a:bodyPr wrap="square" lIns="0" tIns="0" rIns="0" bIns="0" rtlCol="0"/>
            <a:lstStyle/>
            <a:p>
              <a:endParaRPr sz="1810"/>
            </a:p>
          </p:txBody>
        </p:sp>
        <p:sp>
          <p:nvSpPr>
            <p:cNvPr id="86" name="object 85">
              <a:extLst>
                <a:ext uri="{FF2B5EF4-FFF2-40B4-BE49-F238E27FC236}">
                  <a16:creationId xmlns:a16="http://schemas.microsoft.com/office/drawing/2014/main" id="{C8B59176-3E4C-ADB8-8743-573E408A3CE3}"/>
                </a:ext>
              </a:extLst>
            </p:cNvPr>
            <p:cNvSpPr/>
            <p:nvPr/>
          </p:nvSpPr>
          <p:spPr>
            <a:xfrm>
              <a:off x="1493704" y="3436133"/>
              <a:ext cx="300990" cy="226695"/>
            </a:xfrm>
            <a:custGeom>
              <a:avLst/>
              <a:gdLst/>
              <a:ahLst/>
              <a:cxnLst/>
              <a:rect l="l" t="t" r="r" b="b"/>
              <a:pathLst>
                <a:path w="300989" h="226695">
                  <a:moveTo>
                    <a:pt x="159581" y="45480"/>
                  </a:moveTo>
                  <a:lnTo>
                    <a:pt x="134846" y="19947"/>
                  </a:lnTo>
                  <a:lnTo>
                    <a:pt x="118888" y="67024"/>
                  </a:lnTo>
                  <a:lnTo>
                    <a:pt x="62236" y="38299"/>
                  </a:lnTo>
                  <a:lnTo>
                    <a:pt x="74205" y="82184"/>
                  </a:lnTo>
                  <a:lnTo>
                    <a:pt x="15958" y="86972"/>
                  </a:lnTo>
                  <a:lnTo>
                    <a:pt x="54257" y="121282"/>
                  </a:lnTo>
                  <a:lnTo>
                    <a:pt x="0" y="134846"/>
                  </a:lnTo>
                  <a:lnTo>
                    <a:pt x="46278" y="161177"/>
                  </a:lnTo>
                  <a:lnTo>
                    <a:pt x="17554" y="186710"/>
                  </a:lnTo>
                  <a:lnTo>
                    <a:pt x="67024" y="191498"/>
                  </a:lnTo>
                  <a:lnTo>
                    <a:pt x="67822" y="226606"/>
                  </a:lnTo>
                  <a:lnTo>
                    <a:pt x="104526" y="189902"/>
                  </a:lnTo>
                  <a:lnTo>
                    <a:pt x="121282" y="206658"/>
                  </a:lnTo>
                  <a:lnTo>
                    <a:pt x="137240" y="181923"/>
                  </a:lnTo>
                  <a:lnTo>
                    <a:pt x="161177" y="197881"/>
                  </a:lnTo>
                  <a:lnTo>
                    <a:pt x="169156" y="166763"/>
                  </a:lnTo>
                  <a:lnTo>
                    <a:pt x="207456" y="181923"/>
                  </a:lnTo>
                  <a:lnTo>
                    <a:pt x="203466" y="150804"/>
                  </a:lnTo>
                  <a:lnTo>
                    <a:pt x="262512" y="163571"/>
                  </a:lnTo>
                  <a:lnTo>
                    <a:pt x="228202" y="129261"/>
                  </a:lnTo>
                  <a:lnTo>
                    <a:pt x="254533" y="118090"/>
                  </a:lnTo>
                  <a:lnTo>
                    <a:pt x="236181" y="98940"/>
                  </a:lnTo>
                  <a:lnTo>
                    <a:pt x="300811" y="70216"/>
                  </a:lnTo>
                  <a:lnTo>
                    <a:pt x="228202" y="68620"/>
                  </a:lnTo>
                  <a:lnTo>
                    <a:pt x="250543" y="33512"/>
                  </a:lnTo>
                  <a:lnTo>
                    <a:pt x="201871"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87" name="object 86">
              <a:extLst>
                <a:ext uri="{FF2B5EF4-FFF2-40B4-BE49-F238E27FC236}">
                  <a16:creationId xmlns:a16="http://schemas.microsoft.com/office/drawing/2014/main" id="{48FCFDC8-EADD-06CD-3DE5-F76B035740F4}"/>
                </a:ext>
              </a:extLst>
            </p:cNvPr>
            <p:cNvSpPr/>
            <p:nvPr/>
          </p:nvSpPr>
          <p:spPr>
            <a:xfrm>
              <a:off x="1569505" y="3641196"/>
              <a:ext cx="301625" cy="226060"/>
            </a:xfrm>
            <a:custGeom>
              <a:avLst/>
              <a:gdLst/>
              <a:ahLst/>
              <a:cxnLst/>
              <a:rect l="l" t="t" r="r" b="b"/>
              <a:pathLst>
                <a:path w="301625" h="226060">
                  <a:moveTo>
                    <a:pt x="301609" y="69418"/>
                  </a:moveTo>
                  <a:lnTo>
                    <a:pt x="228202" y="67822"/>
                  </a:lnTo>
                  <a:lnTo>
                    <a:pt x="251341" y="32714"/>
                  </a:lnTo>
                  <a:lnTo>
                    <a:pt x="202669" y="59843"/>
                  </a:lnTo>
                  <a:lnTo>
                    <a:pt x="206658" y="0"/>
                  </a:lnTo>
                  <a:lnTo>
                    <a:pt x="160379" y="45480"/>
                  </a:lnTo>
                  <a:lnTo>
                    <a:pt x="135644" y="19149"/>
                  </a:lnTo>
                  <a:lnTo>
                    <a:pt x="119686" y="66226"/>
                  </a:lnTo>
                  <a:lnTo>
                    <a:pt x="63034" y="37501"/>
                  </a:lnTo>
                  <a:lnTo>
                    <a:pt x="75003" y="81386"/>
                  </a:lnTo>
                  <a:lnTo>
                    <a:pt x="16756" y="86174"/>
                  </a:lnTo>
                  <a:lnTo>
                    <a:pt x="55055" y="121282"/>
                  </a:lnTo>
                  <a:lnTo>
                    <a:pt x="0" y="134846"/>
                  </a:lnTo>
                  <a:lnTo>
                    <a:pt x="47076" y="160379"/>
                  </a:lnTo>
                  <a:lnTo>
                    <a:pt x="18351" y="185912"/>
                  </a:lnTo>
                  <a:lnTo>
                    <a:pt x="67024" y="190700"/>
                  </a:lnTo>
                  <a:lnTo>
                    <a:pt x="68620" y="225808"/>
                  </a:lnTo>
                  <a:lnTo>
                    <a:pt x="105324" y="189104"/>
                  </a:lnTo>
                  <a:lnTo>
                    <a:pt x="121282" y="205860"/>
                  </a:lnTo>
                  <a:lnTo>
                    <a:pt x="138038" y="181125"/>
                  </a:lnTo>
                  <a:lnTo>
                    <a:pt x="161975" y="197083"/>
                  </a:lnTo>
                  <a:lnTo>
                    <a:pt x="169954" y="166763"/>
                  </a:lnTo>
                  <a:lnTo>
                    <a:pt x="208254" y="181125"/>
                  </a:lnTo>
                  <a:lnTo>
                    <a:pt x="204264" y="150007"/>
                  </a:lnTo>
                  <a:lnTo>
                    <a:pt x="263310" y="163571"/>
                  </a:lnTo>
                  <a:lnTo>
                    <a:pt x="228202" y="128463"/>
                  </a:lnTo>
                  <a:lnTo>
                    <a:pt x="254533" y="118090"/>
                  </a:lnTo>
                  <a:lnTo>
                    <a:pt x="236979" y="98142"/>
                  </a:lnTo>
                  <a:lnTo>
                    <a:pt x="301609" y="69418"/>
                  </a:lnTo>
                  <a:close/>
                </a:path>
              </a:pathLst>
            </a:custGeom>
            <a:solidFill>
              <a:srgbClr val="343499"/>
            </a:solidFill>
          </p:spPr>
          <p:txBody>
            <a:bodyPr wrap="square" lIns="0" tIns="0" rIns="0" bIns="0" rtlCol="0"/>
            <a:lstStyle/>
            <a:p>
              <a:endParaRPr sz="1810"/>
            </a:p>
          </p:txBody>
        </p:sp>
        <p:sp>
          <p:nvSpPr>
            <p:cNvPr id="88" name="object 87">
              <a:extLst>
                <a:ext uri="{FF2B5EF4-FFF2-40B4-BE49-F238E27FC236}">
                  <a16:creationId xmlns:a16="http://schemas.microsoft.com/office/drawing/2014/main" id="{520658E6-8108-AF37-996A-2812537E6F18}"/>
                </a:ext>
              </a:extLst>
            </p:cNvPr>
            <p:cNvSpPr/>
            <p:nvPr/>
          </p:nvSpPr>
          <p:spPr>
            <a:xfrm>
              <a:off x="1569505" y="3641196"/>
              <a:ext cx="301625" cy="226060"/>
            </a:xfrm>
            <a:custGeom>
              <a:avLst/>
              <a:gdLst/>
              <a:ahLst/>
              <a:cxnLst/>
              <a:rect l="l" t="t" r="r" b="b"/>
              <a:pathLst>
                <a:path w="301625" h="226060">
                  <a:moveTo>
                    <a:pt x="160379" y="45480"/>
                  </a:moveTo>
                  <a:lnTo>
                    <a:pt x="135644" y="19149"/>
                  </a:lnTo>
                  <a:lnTo>
                    <a:pt x="119686" y="66226"/>
                  </a:lnTo>
                  <a:lnTo>
                    <a:pt x="63034" y="37501"/>
                  </a:lnTo>
                  <a:lnTo>
                    <a:pt x="75003" y="81386"/>
                  </a:lnTo>
                  <a:lnTo>
                    <a:pt x="16756" y="86174"/>
                  </a:lnTo>
                  <a:lnTo>
                    <a:pt x="55055" y="121282"/>
                  </a:lnTo>
                  <a:lnTo>
                    <a:pt x="0" y="134846"/>
                  </a:lnTo>
                  <a:lnTo>
                    <a:pt x="47076" y="160379"/>
                  </a:lnTo>
                  <a:lnTo>
                    <a:pt x="18351" y="185912"/>
                  </a:lnTo>
                  <a:lnTo>
                    <a:pt x="67024" y="190700"/>
                  </a:lnTo>
                  <a:lnTo>
                    <a:pt x="68620" y="225808"/>
                  </a:lnTo>
                  <a:lnTo>
                    <a:pt x="105324" y="189104"/>
                  </a:lnTo>
                  <a:lnTo>
                    <a:pt x="121282" y="205860"/>
                  </a:lnTo>
                  <a:lnTo>
                    <a:pt x="138038" y="181125"/>
                  </a:lnTo>
                  <a:lnTo>
                    <a:pt x="161975" y="197083"/>
                  </a:lnTo>
                  <a:lnTo>
                    <a:pt x="169954" y="166763"/>
                  </a:lnTo>
                  <a:lnTo>
                    <a:pt x="208254" y="181125"/>
                  </a:lnTo>
                  <a:lnTo>
                    <a:pt x="204264" y="150007"/>
                  </a:lnTo>
                  <a:lnTo>
                    <a:pt x="263310" y="163571"/>
                  </a:lnTo>
                  <a:lnTo>
                    <a:pt x="228202" y="128463"/>
                  </a:lnTo>
                  <a:lnTo>
                    <a:pt x="254533" y="118090"/>
                  </a:lnTo>
                  <a:lnTo>
                    <a:pt x="236979" y="98142"/>
                  </a:lnTo>
                  <a:lnTo>
                    <a:pt x="301609" y="69418"/>
                  </a:lnTo>
                  <a:lnTo>
                    <a:pt x="228202" y="67822"/>
                  </a:lnTo>
                  <a:lnTo>
                    <a:pt x="251341" y="32714"/>
                  </a:lnTo>
                  <a:lnTo>
                    <a:pt x="202669" y="59843"/>
                  </a:lnTo>
                  <a:lnTo>
                    <a:pt x="206658" y="0"/>
                  </a:lnTo>
                  <a:lnTo>
                    <a:pt x="160379" y="45480"/>
                  </a:lnTo>
                  <a:close/>
                </a:path>
              </a:pathLst>
            </a:custGeom>
            <a:ln w="9973">
              <a:solidFill>
                <a:srgbClr val="010101"/>
              </a:solidFill>
            </a:ln>
          </p:spPr>
          <p:txBody>
            <a:bodyPr wrap="square" lIns="0" tIns="0" rIns="0" bIns="0" rtlCol="0"/>
            <a:lstStyle/>
            <a:p>
              <a:endParaRPr sz="1810"/>
            </a:p>
          </p:txBody>
        </p:sp>
        <p:sp>
          <p:nvSpPr>
            <p:cNvPr id="89" name="object 88">
              <a:extLst>
                <a:ext uri="{FF2B5EF4-FFF2-40B4-BE49-F238E27FC236}">
                  <a16:creationId xmlns:a16="http://schemas.microsoft.com/office/drawing/2014/main" id="{8343D51B-B7EF-A6E1-51B8-F75A0A8D4111}"/>
                </a:ext>
              </a:extLst>
            </p:cNvPr>
            <p:cNvSpPr/>
            <p:nvPr/>
          </p:nvSpPr>
          <p:spPr>
            <a:xfrm>
              <a:off x="1418700" y="2683704"/>
              <a:ext cx="300990" cy="226060"/>
            </a:xfrm>
            <a:custGeom>
              <a:avLst/>
              <a:gdLst/>
              <a:ahLst/>
              <a:cxnLst/>
              <a:rect l="l" t="t" r="r" b="b"/>
              <a:pathLst>
                <a:path w="300989" h="226060">
                  <a:moveTo>
                    <a:pt x="300811" y="69418"/>
                  </a:moveTo>
                  <a:lnTo>
                    <a:pt x="228202" y="67822"/>
                  </a:lnTo>
                  <a:lnTo>
                    <a:pt x="250543" y="32714"/>
                  </a:lnTo>
                  <a:lnTo>
                    <a:pt x="201871" y="59843"/>
                  </a:lnTo>
                  <a:lnTo>
                    <a:pt x="205860" y="0"/>
                  </a:lnTo>
                  <a:lnTo>
                    <a:pt x="159581" y="45480"/>
                  </a:lnTo>
                  <a:lnTo>
                    <a:pt x="135644" y="19149"/>
                  </a:lnTo>
                  <a:lnTo>
                    <a:pt x="118888" y="66226"/>
                  </a:lnTo>
                  <a:lnTo>
                    <a:pt x="62236" y="37501"/>
                  </a:lnTo>
                  <a:lnTo>
                    <a:pt x="75003" y="81386"/>
                  </a:lnTo>
                  <a:lnTo>
                    <a:pt x="15958" y="86174"/>
                  </a:lnTo>
                  <a:lnTo>
                    <a:pt x="55055" y="121282"/>
                  </a:lnTo>
                  <a:lnTo>
                    <a:pt x="0" y="134846"/>
                  </a:lnTo>
                  <a:lnTo>
                    <a:pt x="46278" y="160379"/>
                  </a:lnTo>
                  <a:lnTo>
                    <a:pt x="17554" y="185912"/>
                  </a:lnTo>
                  <a:lnTo>
                    <a:pt x="67024" y="190700"/>
                  </a:lnTo>
                  <a:lnTo>
                    <a:pt x="68620" y="225808"/>
                  </a:lnTo>
                  <a:lnTo>
                    <a:pt x="104526" y="189104"/>
                  </a:lnTo>
                  <a:lnTo>
                    <a:pt x="121282" y="205860"/>
                  </a:lnTo>
                  <a:lnTo>
                    <a:pt x="137240" y="181125"/>
                  </a:lnTo>
                  <a:lnTo>
                    <a:pt x="161975" y="197083"/>
                  </a:lnTo>
                  <a:lnTo>
                    <a:pt x="169954" y="166763"/>
                  </a:lnTo>
                  <a:lnTo>
                    <a:pt x="208254" y="181125"/>
                  </a:lnTo>
                  <a:lnTo>
                    <a:pt x="203466" y="150007"/>
                  </a:lnTo>
                  <a:lnTo>
                    <a:pt x="262512" y="163571"/>
                  </a:lnTo>
                  <a:lnTo>
                    <a:pt x="228202" y="128463"/>
                  </a:lnTo>
                  <a:lnTo>
                    <a:pt x="254533" y="118090"/>
                  </a:lnTo>
                  <a:lnTo>
                    <a:pt x="236181" y="98142"/>
                  </a:lnTo>
                  <a:lnTo>
                    <a:pt x="300811" y="69418"/>
                  </a:lnTo>
                  <a:close/>
                </a:path>
              </a:pathLst>
            </a:custGeom>
            <a:solidFill>
              <a:srgbClr val="343499"/>
            </a:solidFill>
          </p:spPr>
          <p:txBody>
            <a:bodyPr wrap="square" lIns="0" tIns="0" rIns="0" bIns="0" rtlCol="0"/>
            <a:lstStyle/>
            <a:p>
              <a:endParaRPr sz="1810"/>
            </a:p>
          </p:txBody>
        </p:sp>
        <p:sp>
          <p:nvSpPr>
            <p:cNvPr id="90" name="object 89">
              <a:extLst>
                <a:ext uri="{FF2B5EF4-FFF2-40B4-BE49-F238E27FC236}">
                  <a16:creationId xmlns:a16="http://schemas.microsoft.com/office/drawing/2014/main" id="{8853C979-D537-A85D-9C07-3C31A271CF15}"/>
                </a:ext>
              </a:extLst>
            </p:cNvPr>
            <p:cNvSpPr/>
            <p:nvPr/>
          </p:nvSpPr>
          <p:spPr>
            <a:xfrm>
              <a:off x="1418700" y="2683704"/>
              <a:ext cx="300990" cy="226060"/>
            </a:xfrm>
            <a:custGeom>
              <a:avLst/>
              <a:gdLst/>
              <a:ahLst/>
              <a:cxnLst/>
              <a:rect l="l" t="t" r="r" b="b"/>
              <a:pathLst>
                <a:path w="300989" h="226060">
                  <a:moveTo>
                    <a:pt x="159581" y="45480"/>
                  </a:moveTo>
                  <a:lnTo>
                    <a:pt x="135644" y="19149"/>
                  </a:lnTo>
                  <a:lnTo>
                    <a:pt x="118888" y="66226"/>
                  </a:lnTo>
                  <a:lnTo>
                    <a:pt x="62236" y="37501"/>
                  </a:lnTo>
                  <a:lnTo>
                    <a:pt x="75003" y="81386"/>
                  </a:lnTo>
                  <a:lnTo>
                    <a:pt x="15958" y="86174"/>
                  </a:lnTo>
                  <a:lnTo>
                    <a:pt x="55055" y="121282"/>
                  </a:lnTo>
                  <a:lnTo>
                    <a:pt x="0" y="134846"/>
                  </a:lnTo>
                  <a:lnTo>
                    <a:pt x="46278" y="160379"/>
                  </a:lnTo>
                  <a:lnTo>
                    <a:pt x="17554" y="185912"/>
                  </a:lnTo>
                  <a:lnTo>
                    <a:pt x="67024" y="190700"/>
                  </a:lnTo>
                  <a:lnTo>
                    <a:pt x="68620" y="225808"/>
                  </a:lnTo>
                  <a:lnTo>
                    <a:pt x="104526" y="189104"/>
                  </a:lnTo>
                  <a:lnTo>
                    <a:pt x="121282" y="205860"/>
                  </a:lnTo>
                  <a:lnTo>
                    <a:pt x="137240" y="181125"/>
                  </a:lnTo>
                  <a:lnTo>
                    <a:pt x="161975" y="197083"/>
                  </a:lnTo>
                  <a:lnTo>
                    <a:pt x="169954" y="166763"/>
                  </a:lnTo>
                  <a:lnTo>
                    <a:pt x="208254" y="181125"/>
                  </a:lnTo>
                  <a:lnTo>
                    <a:pt x="203466" y="150007"/>
                  </a:lnTo>
                  <a:lnTo>
                    <a:pt x="262512" y="163571"/>
                  </a:lnTo>
                  <a:lnTo>
                    <a:pt x="228202" y="128463"/>
                  </a:lnTo>
                  <a:lnTo>
                    <a:pt x="254533" y="118090"/>
                  </a:lnTo>
                  <a:lnTo>
                    <a:pt x="236181" y="98142"/>
                  </a:lnTo>
                  <a:lnTo>
                    <a:pt x="300811" y="69418"/>
                  </a:lnTo>
                  <a:lnTo>
                    <a:pt x="228202" y="67822"/>
                  </a:lnTo>
                  <a:lnTo>
                    <a:pt x="250543" y="32714"/>
                  </a:lnTo>
                  <a:lnTo>
                    <a:pt x="201871" y="59843"/>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91" name="object 90">
              <a:extLst>
                <a:ext uri="{FF2B5EF4-FFF2-40B4-BE49-F238E27FC236}">
                  <a16:creationId xmlns:a16="http://schemas.microsoft.com/office/drawing/2014/main" id="{6F33C953-6A07-5457-A5F3-8F4C13D28092}"/>
                </a:ext>
              </a:extLst>
            </p:cNvPr>
            <p:cNvSpPr/>
            <p:nvPr/>
          </p:nvSpPr>
          <p:spPr>
            <a:xfrm>
              <a:off x="2700144" y="4794176"/>
              <a:ext cx="300990" cy="226695"/>
            </a:xfrm>
            <a:custGeom>
              <a:avLst/>
              <a:gdLst/>
              <a:ahLst/>
              <a:cxnLst/>
              <a:rect l="l" t="t" r="r" b="b"/>
              <a:pathLst>
                <a:path w="300989" h="226695">
                  <a:moveTo>
                    <a:pt x="300811" y="70216"/>
                  </a:moveTo>
                  <a:lnTo>
                    <a:pt x="228202" y="68620"/>
                  </a:lnTo>
                  <a:lnTo>
                    <a:pt x="250543" y="33512"/>
                  </a:lnTo>
                  <a:lnTo>
                    <a:pt x="202669" y="60641"/>
                  </a:lnTo>
                  <a:lnTo>
                    <a:pt x="205860" y="0"/>
                  </a:lnTo>
                  <a:lnTo>
                    <a:pt x="159581" y="45480"/>
                  </a:lnTo>
                  <a:lnTo>
                    <a:pt x="135644" y="19947"/>
                  </a:lnTo>
                  <a:lnTo>
                    <a:pt x="118888" y="67024"/>
                  </a:lnTo>
                  <a:lnTo>
                    <a:pt x="63034" y="38299"/>
                  </a:lnTo>
                  <a:lnTo>
                    <a:pt x="75003" y="82184"/>
                  </a:lnTo>
                  <a:lnTo>
                    <a:pt x="16756" y="86972"/>
                  </a:lnTo>
                  <a:lnTo>
                    <a:pt x="55055" y="122080"/>
                  </a:lnTo>
                  <a:lnTo>
                    <a:pt x="0" y="134846"/>
                  </a:lnTo>
                  <a:lnTo>
                    <a:pt x="46278" y="161177"/>
                  </a:lnTo>
                  <a:lnTo>
                    <a:pt x="18351" y="186710"/>
                  </a:lnTo>
                  <a:lnTo>
                    <a:pt x="67024" y="191498"/>
                  </a:lnTo>
                  <a:lnTo>
                    <a:pt x="68620" y="226606"/>
                  </a:lnTo>
                  <a:lnTo>
                    <a:pt x="105324" y="189902"/>
                  </a:lnTo>
                  <a:lnTo>
                    <a:pt x="121282" y="206658"/>
                  </a:lnTo>
                  <a:lnTo>
                    <a:pt x="137240" y="181923"/>
                  </a:lnTo>
                  <a:lnTo>
                    <a:pt x="161975" y="197881"/>
                  </a:lnTo>
                  <a:lnTo>
                    <a:pt x="169954" y="166763"/>
                  </a:lnTo>
                  <a:lnTo>
                    <a:pt x="208254" y="181923"/>
                  </a:lnTo>
                  <a:lnTo>
                    <a:pt x="204264" y="150804"/>
                  </a:lnTo>
                  <a:lnTo>
                    <a:pt x="263310" y="164369"/>
                  </a:lnTo>
                  <a:lnTo>
                    <a:pt x="228202" y="129261"/>
                  </a:lnTo>
                  <a:lnTo>
                    <a:pt x="254533" y="118888"/>
                  </a:lnTo>
                  <a:lnTo>
                    <a:pt x="236979" y="98940"/>
                  </a:lnTo>
                  <a:lnTo>
                    <a:pt x="300811" y="70216"/>
                  </a:lnTo>
                  <a:close/>
                </a:path>
              </a:pathLst>
            </a:custGeom>
            <a:solidFill>
              <a:srgbClr val="343499"/>
            </a:solidFill>
          </p:spPr>
          <p:txBody>
            <a:bodyPr wrap="square" lIns="0" tIns="0" rIns="0" bIns="0" rtlCol="0"/>
            <a:lstStyle/>
            <a:p>
              <a:endParaRPr sz="1810"/>
            </a:p>
          </p:txBody>
        </p:sp>
        <p:sp>
          <p:nvSpPr>
            <p:cNvPr id="92" name="object 91">
              <a:extLst>
                <a:ext uri="{FF2B5EF4-FFF2-40B4-BE49-F238E27FC236}">
                  <a16:creationId xmlns:a16="http://schemas.microsoft.com/office/drawing/2014/main" id="{CE987843-C5FE-D568-7D9C-A12D55067D27}"/>
                </a:ext>
              </a:extLst>
            </p:cNvPr>
            <p:cNvSpPr/>
            <p:nvPr/>
          </p:nvSpPr>
          <p:spPr>
            <a:xfrm>
              <a:off x="2700144" y="4794176"/>
              <a:ext cx="300990" cy="226695"/>
            </a:xfrm>
            <a:custGeom>
              <a:avLst/>
              <a:gdLst/>
              <a:ahLst/>
              <a:cxnLst/>
              <a:rect l="l" t="t" r="r" b="b"/>
              <a:pathLst>
                <a:path w="300989" h="226695">
                  <a:moveTo>
                    <a:pt x="159581" y="45480"/>
                  </a:moveTo>
                  <a:lnTo>
                    <a:pt x="135644" y="19947"/>
                  </a:lnTo>
                  <a:lnTo>
                    <a:pt x="118888" y="67024"/>
                  </a:lnTo>
                  <a:lnTo>
                    <a:pt x="63034" y="38299"/>
                  </a:lnTo>
                  <a:lnTo>
                    <a:pt x="75003" y="82184"/>
                  </a:lnTo>
                  <a:lnTo>
                    <a:pt x="16756" y="86972"/>
                  </a:lnTo>
                  <a:lnTo>
                    <a:pt x="55055" y="122080"/>
                  </a:lnTo>
                  <a:lnTo>
                    <a:pt x="0" y="134846"/>
                  </a:lnTo>
                  <a:lnTo>
                    <a:pt x="46278" y="161177"/>
                  </a:lnTo>
                  <a:lnTo>
                    <a:pt x="18351" y="186710"/>
                  </a:lnTo>
                  <a:lnTo>
                    <a:pt x="67024" y="191498"/>
                  </a:lnTo>
                  <a:lnTo>
                    <a:pt x="68620" y="226606"/>
                  </a:lnTo>
                  <a:lnTo>
                    <a:pt x="105324" y="189902"/>
                  </a:lnTo>
                  <a:lnTo>
                    <a:pt x="121282" y="206658"/>
                  </a:lnTo>
                  <a:lnTo>
                    <a:pt x="137240" y="181923"/>
                  </a:lnTo>
                  <a:lnTo>
                    <a:pt x="161975" y="197881"/>
                  </a:lnTo>
                  <a:lnTo>
                    <a:pt x="169954" y="166763"/>
                  </a:lnTo>
                  <a:lnTo>
                    <a:pt x="208254" y="181923"/>
                  </a:lnTo>
                  <a:lnTo>
                    <a:pt x="204264" y="150804"/>
                  </a:lnTo>
                  <a:lnTo>
                    <a:pt x="263310" y="164369"/>
                  </a:lnTo>
                  <a:lnTo>
                    <a:pt x="228202" y="129261"/>
                  </a:lnTo>
                  <a:lnTo>
                    <a:pt x="254533" y="118888"/>
                  </a:lnTo>
                  <a:lnTo>
                    <a:pt x="236979" y="98940"/>
                  </a:lnTo>
                  <a:lnTo>
                    <a:pt x="300811" y="70216"/>
                  </a:lnTo>
                  <a:lnTo>
                    <a:pt x="228202" y="68620"/>
                  </a:lnTo>
                  <a:lnTo>
                    <a:pt x="250543"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93" name="object 92">
              <a:extLst>
                <a:ext uri="{FF2B5EF4-FFF2-40B4-BE49-F238E27FC236}">
                  <a16:creationId xmlns:a16="http://schemas.microsoft.com/office/drawing/2014/main" id="{7D782710-02FB-AEC7-2C3D-0AED28567BEC}"/>
                </a:ext>
              </a:extLst>
            </p:cNvPr>
            <p:cNvSpPr/>
            <p:nvPr/>
          </p:nvSpPr>
          <p:spPr>
            <a:xfrm>
              <a:off x="2925952" y="4944183"/>
              <a:ext cx="301625" cy="226060"/>
            </a:xfrm>
            <a:custGeom>
              <a:avLst/>
              <a:gdLst/>
              <a:ahLst/>
              <a:cxnLst/>
              <a:rect l="l" t="t" r="r" b="b"/>
              <a:pathLst>
                <a:path w="301625" h="226060">
                  <a:moveTo>
                    <a:pt x="301609" y="69418"/>
                  </a:moveTo>
                  <a:lnTo>
                    <a:pt x="228202" y="68620"/>
                  </a:lnTo>
                  <a:lnTo>
                    <a:pt x="251341" y="33512"/>
                  </a:lnTo>
                  <a:lnTo>
                    <a:pt x="202669" y="60641"/>
                  </a:lnTo>
                  <a:lnTo>
                    <a:pt x="206658" y="0"/>
                  </a:lnTo>
                  <a:lnTo>
                    <a:pt x="160379" y="45480"/>
                  </a:lnTo>
                  <a:lnTo>
                    <a:pt x="135644" y="19947"/>
                  </a:lnTo>
                  <a:lnTo>
                    <a:pt x="119686" y="67024"/>
                  </a:lnTo>
                  <a:lnTo>
                    <a:pt x="63034" y="38299"/>
                  </a:lnTo>
                  <a:lnTo>
                    <a:pt x="75003" y="82184"/>
                  </a:lnTo>
                  <a:lnTo>
                    <a:pt x="16756" y="86174"/>
                  </a:lnTo>
                  <a:lnTo>
                    <a:pt x="55055" y="121282"/>
                  </a:lnTo>
                  <a:lnTo>
                    <a:pt x="0" y="134846"/>
                  </a:lnTo>
                  <a:lnTo>
                    <a:pt x="47076" y="161177"/>
                  </a:lnTo>
                  <a:lnTo>
                    <a:pt x="18351" y="186710"/>
                  </a:lnTo>
                  <a:lnTo>
                    <a:pt x="67024" y="190700"/>
                  </a:lnTo>
                  <a:lnTo>
                    <a:pt x="68620" y="225808"/>
                  </a:lnTo>
                  <a:lnTo>
                    <a:pt x="105324" y="189902"/>
                  </a:lnTo>
                  <a:lnTo>
                    <a:pt x="121282" y="206658"/>
                  </a:lnTo>
                  <a:lnTo>
                    <a:pt x="138038" y="181923"/>
                  </a:lnTo>
                  <a:lnTo>
                    <a:pt x="161975" y="197083"/>
                  </a:lnTo>
                  <a:lnTo>
                    <a:pt x="169954" y="166763"/>
                  </a:lnTo>
                  <a:lnTo>
                    <a:pt x="208254" y="181923"/>
                  </a:lnTo>
                  <a:lnTo>
                    <a:pt x="204264" y="150007"/>
                  </a:lnTo>
                  <a:lnTo>
                    <a:pt x="263310" y="163571"/>
                  </a:lnTo>
                  <a:lnTo>
                    <a:pt x="228202" y="128463"/>
                  </a:lnTo>
                  <a:lnTo>
                    <a:pt x="254533" y="118090"/>
                  </a:lnTo>
                  <a:lnTo>
                    <a:pt x="236979" y="98142"/>
                  </a:lnTo>
                  <a:lnTo>
                    <a:pt x="301609" y="69418"/>
                  </a:lnTo>
                  <a:close/>
                </a:path>
              </a:pathLst>
            </a:custGeom>
            <a:solidFill>
              <a:srgbClr val="343499"/>
            </a:solidFill>
          </p:spPr>
          <p:txBody>
            <a:bodyPr wrap="square" lIns="0" tIns="0" rIns="0" bIns="0" rtlCol="0"/>
            <a:lstStyle/>
            <a:p>
              <a:endParaRPr sz="1810"/>
            </a:p>
          </p:txBody>
        </p:sp>
        <p:sp>
          <p:nvSpPr>
            <p:cNvPr id="94" name="object 93">
              <a:extLst>
                <a:ext uri="{FF2B5EF4-FFF2-40B4-BE49-F238E27FC236}">
                  <a16:creationId xmlns:a16="http://schemas.microsoft.com/office/drawing/2014/main" id="{773F7D0A-92C0-97E1-7F31-F6C72D2D99AF}"/>
                </a:ext>
              </a:extLst>
            </p:cNvPr>
            <p:cNvSpPr/>
            <p:nvPr/>
          </p:nvSpPr>
          <p:spPr>
            <a:xfrm>
              <a:off x="2925952" y="4944183"/>
              <a:ext cx="301625" cy="226060"/>
            </a:xfrm>
            <a:custGeom>
              <a:avLst/>
              <a:gdLst/>
              <a:ahLst/>
              <a:cxnLst/>
              <a:rect l="l" t="t" r="r" b="b"/>
              <a:pathLst>
                <a:path w="301625" h="226060">
                  <a:moveTo>
                    <a:pt x="160379" y="45480"/>
                  </a:moveTo>
                  <a:lnTo>
                    <a:pt x="135644" y="19947"/>
                  </a:lnTo>
                  <a:lnTo>
                    <a:pt x="119686" y="67024"/>
                  </a:lnTo>
                  <a:lnTo>
                    <a:pt x="63034" y="38299"/>
                  </a:lnTo>
                  <a:lnTo>
                    <a:pt x="75003" y="82184"/>
                  </a:lnTo>
                  <a:lnTo>
                    <a:pt x="16756" y="86174"/>
                  </a:lnTo>
                  <a:lnTo>
                    <a:pt x="55055" y="121282"/>
                  </a:lnTo>
                  <a:lnTo>
                    <a:pt x="0" y="134846"/>
                  </a:lnTo>
                  <a:lnTo>
                    <a:pt x="47076" y="161177"/>
                  </a:lnTo>
                  <a:lnTo>
                    <a:pt x="18351" y="186710"/>
                  </a:lnTo>
                  <a:lnTo>
                    <a:pt x="67024" y="190700"/>
                  </a:lnTo>
                  <a:lnTo>
                    <a:pt x="68620" y="225808"/>
                  </a:lnTo>
                  <a:lnTo>
                    <a:pt x="105324" y="189902"/>
                  </a:lnTo>
                  <a:lnTo>
                    <a:pt x="121282" y="206658"/>
                  </a:lnTo>
                  <a:lnTo>
                    <a:pt x="138038" y="181923"/>
                  </a:lnTo>
                  <a:lnTo>
                    <a:pt x="161975" y="197083"/>
                  </a:lnTo>
                  <a:lnTo>
                    <a:pt x="169954" y="166763"/>
                  </a:lnTo>
                  <a:lnTo>
                    <a:pt x="208254" y="181923"/>
                  </a:lnTo>
                  <a:lnTo>
                    <a:pt x="204264" y="150007"/>
                  </a:lnTo>
                  <a:lnTo>
                    <a:pt x="263310" y="163571"/>
                  </a:lnTo>
                  <a:lnTo>
                    <a:pt x="228202" y="128463"/>
                  </a:lnTo>
                  <a:lnTo>
                    <a:pt x="254533" y="118090"/>
                  </a:lnTo>
                  <a:lnTo>
                    <a:pt x="236979" y="98142"/>
                  </a:lnTo>
                  <a:lnTo>
                    <a:pt x="301609" y="69418"/>
                  </a:lnTo>
                  <a:lnTo>
                    <a:pt x="228202" y="68620"/>
                  </a:lnTo>
                  <a:lnTo>
                    <a:pt x="251341" y="33512"/>
                  </a:lnTo>
                  <a:lnTo>
                    <a:pt x="202669" y="60641"/>
                  </a:lnTo>
                  <a:lnTo>
                    <a:pt x="206658" y="0"/>
                  </a:lnTo>
                  <a:lnTo>
                    <a:pt x="160379" y="45480"/>
                  </a:lnTo>
                  <a:close/>
                </a:path>
              </a:pathLst>
            </a:custGeom>
            <a:ln w="9973">
              <a:solidFill>
                <a:srgbClr val="010101"/>
              </a:solidFill>
            </a:ln>
          </p:spPr>
          <p:txBody>
            <a:bodyPr wrap="square" lIns="0" tIns="0" rIns="0" bIns="0" rtlCol="0"/>
            <a:lstStyle/>
            <a:p>
              <a:endParaRPr sz="1810"/>
            </a:p>
          </p:txBody>
        </p:sp>
        <p:sp>
          <p:nvSpPr>
            <p:cNvPr id="95" name="object 94">
              <a:extLst>
                <a:ext uri="{FF2B5EF4-FFF2-40B4-BE49-F238E27FC236}">
                  <a16:creationId xmlns:a16="http://schemas.microsoft.com/office/drawing/2014/main" id="{A8834591-899B-F2AB-8BB5-2024B58C049A}"/>
                </a:ext>
              </a:extLst>
            </p:cNvPr>
            <p:cNvSpPr/>
            <p:nvPr/>
          </p:nvSpPr>
          <p:spPr>
            <a:xfrm>
              <a:off x="3154154" y="5150043"/>
              <a:ext cx="300990" cy="226695"/>
            </a:xfrm>
            <a:custGeom>
              <a:avLst/>
              <a:gdLst/>
              <a:ahLst/>
              <a:cxnLst/>
              <a:rect l="l" t="t" r="r" b="b"/>
              <a:pathLst>
                <a:path w="300989" h="226695">
                  <a:moveTo>
                    <a:pt x="300811" y="69418"/>
                  </a:moveTo>
                  <a:lnTo>
                    <a:pt x="228202" y="68620"/>
                  </a:lnTo>
                  <a:lnTo>
                    <a:pt x="250543" y="33512"/>
                  </a:lnTo>
                  <a:lnTo>
                    <a:pt x="201871" y="60641"/>
                  </a:lnTo>
                  <a:lnTo>
                    <a:pt x="205860" y="0"/>
                  </a:lnTo>
                  <a:lnTo>
                    <a:pt x="159581" y="45480"/>
                  </a:lnTo>
                  <a:lnTo>
                    <a:pt x="135644" y="19947"/>
                  </a:lnTo>
                  <a:lnTo>
                    <a:pt x="118888" y="67024"/>
                  </a:lnTo>
                  <a:lnTo>
                    <a:pt x="62236" y="38299"/>
                  </a:lnTo>
                  <a:lnTo>
                    <a:pt x="75003" y="82184"/>
                  </a:lnTo>
                  <a:lnTo>
                    <a:pt x="15958" y="86972"/>
                  </a:lnTo>
                  <a:lnTo>
                    <a:pt x="55055" y="121282"/>
                  </a:lnTo>
                  <a:lnTo>
                    <a:pt x="0" y="134846"/>
                  </a:lnTo>
                  <a:lnTo>
                    <a:pt x="46278" y="161177"/>
                  </a:lnTo>
                  <a:lnTo>
                    <a:pt x="17554" y="186710"/>
                  </a:lnTo>
                  <a:lnTo>
                    <a:pt x="67024" y="191498"/>
                  </a:lnTo>
                  <a:lnTo>
                    <a:pt x="68620" y="226606"/>
                  </a:lnTo>
                  <a:lnTo>
                    <a:pt x="104526" y="189902"/>
                  </a:lnTo>
                  <a:lnTo>
                    <a:pt x="121282" y="206658"/>
                  </a:lnTo>
                  <a:lnTo>
                    <a:pt x="137240" y="181923"/>
                  </a:lnTo>
                  <a:lnTo>
                    <a:pt x="161975" y="197083"/>
                  </a:lnTo>
                  <a:lnTo>
                    <a:pt x="169954" y="166763"/>
                  </a:lnTo>
                  <a:lnTo>
                    <a:pt x="208254" y="181923"/>
                  </a:lnTo>
                  <a:lnTo>
                    <a:pt x="203466" y="150804"/>
                  </a:lnTo>
                  <a:lnTo>
                    <a:pt x="262512" y="163571"/>
                  </a:lnTo>
                  <a:lnTo>
                    <a:pt x="228202" y="129261"/>
                  </a:lnTo>
                  <a:lnTo>
                    <a:pt x="254533" y="118090"/>
                  </a:lnTo>
                  <a:lnTo>
                    <a:pt x="236181" y="98940"/>
                  </a:lnTo>
                  <a:lnTo>
                    <a:pt x="300811" y="69418"/>
                  </a:lnTo>
                  <a:close/>
                </a:path>
              </a:pathLst>
            </a:custGeom>
            <a:solidFill>
              <a:srgbClr val="343499"/>
            </a:solidFill>
          </p:spPr>
          <p:txBody>
            <a:bodyPr wrap="square" lIns="0" tIns="0" rIns="0" bIns="0" rtlCol="0"/>
            <a:lstStyle/>
            <a:p>
              <a:endParaRPr sz="1810"/>
            </a:p>
          </p:txBody>
        </p:sp>
        <p:sp>
          <p:nvSpPr>
            <p:cNvPr id="96" name="object 95">
              <a:extLst>
                <a:ext uri="{FF2B5EF4-FFF2-40B4-BE49-F238E27FC236}">
                  <a16:creationId xmlns:a16="http://schemas.microsoft.com/office/drawing/2014/main" id="{43B25AF0-203C-3ECD-2FFF-7D2EC68B5301}"/>
                </a:ext>
              </a:extLst>
            </p:cNvPr>
            <p:cNvSpPr/>
            <p:nvPr/>
          </p:nvSpPr>
          <p:spPr>
            <a:xfrm>
              <a:off x="3154154" y="5150043"/>
              <a:ext cx="979169" cy="1378585"/>
            </a:xfrm>
            <a:custGeom>
              <a:avLst/>
              <a:gdLst/>
              <a:ahLst/>
              <a:cxnLst/>
              <a:rect l="l" t="t" r="r" b="b"/>
              <a:pathLst>
                <a:path w="979170" h="1378584">
                  <a:moveTo>
                    <a:pt x="159581" y="45480"/>
                  </a:moveTo>
                  <a:lnTo>
                    <a:pt x="135644" y="19947"/>
                  </a:lnTo>
                  <a:lnTo>
                    <a:pt x="118888" y="67024"/>
                  </a:lnTo>
                  <a:lnTo>
                    <a:pt x="62236" y="38299"/>
                  </a:lnTo>
                  <a:lnTo>
                    <a:pt x="75003" y="82184"/>
                  </a:lnTo>
                  <a:lnTo>
                    <a:pt x="15958" y="86972"/>
                  </a:lnTo>
                  <a:lnTo>
                    <a:pt x="55055" y="121282"/>
                  </a:lnTo>
                  <a:lnTo>
                    <a:pt x="0" y="134846"/>
                  </a:lnTo>
                  <a:lnTo>
                    <a:pt x="46278" y="161177"/>
                  </a:lnTo>
                  <a:lnTo>
                    <a:pt x="17554" y="186710"/>
                  </a:lnTo>
                  <a:lnTo>
                    <a:pt x="67024" y="191498"/>
                  </a:lnTo>
                  <a:lnTo>
                    <a:pt x="68620" y="226606"/>
                  </a:lnTo>
                  <a:lnTo>
                    <a:pt x="104526" y="189902"/>
                  </a:lnTo>
                  <a:lnTo>
                    <a:pt x="121282" y="206658"/>
                  </a:lnTo>
                  <a:lnTo>
                    <a:pt x="137240" y="181923"/>
                  </a:lnTo>
                  <a:lnTo>
                    <a:pt x="161975" y="197083"/>
                  </a:lnTo>
                  <a:lnTo>
                    <a:pt x="169954" y="166763"/>
                  </a:lnTo>
                  <a:lnTo>
                    <a:pt x="208254" y="181923"/>
                  </a:lnTo>
                  <a:lnTo>
                    <a:pt x="203466" y="150804"/>
                  </a:lnTo>
                  <a:lnTo>
                    <a:pt x="262512" y="163571"/>
                  </a:lnTo>
                  <a:lnTo>
                    <a:pt x="228202" y="129261"/>
                  </a:lnTo>
                  <a:lnTo>
                    <a:pt x="254533" y="118090"/>
                  </a:lnTo>
                  <a:lnTo>
                    <a:pt x="236181" y="98940"/>
                  </a:lnTo>
                  <a:lnTo>
                    <a:pt x="300811" y="69418"/>
                  </a:lnTo>
                  <a:lnTo>
                    <a:pt x="228202" y="68620"/>
                  </a:lnTo>
                  <a:lnTo>
                    <a:pt x="250543" y="33512"/>
                  </a:lnTo>
                  <a:lnTo>
                    <a:pt x="201871" y="60641"/>
                  </a:lnTo>
                  <a:lnTo>
                    <a:pt x="205860" y="0"/>
                  </a:lnTo>
                  <a:lnTo>
                    <a:pt x="159581" y="45480"/>
                  </a:lnTo>
                  <a:close/>
                </a:path>
                <a:path w="979170" h="1378584">
                  <a:moveTo>
                    <a:pt x="564122" y="851369"/>
                  </a:moveTo>
                  <a:lnTo>
                    <a:pt x="507852" y="853777"/>
                  </a:lnTo>
                  <a:lnTo>
                    <a:pt x="453873" y="860789"/>
                  </a:lnTo>
                  <a:lnTo>
                    <a:pt x="402682" y="872090"/>
                  </a:lnTo>
                  <a:lnTo>
                    <a:pt x="354774" y="887364"/>
                  </a:lnTo>
                  <a:lnTo>
                    <a:pt x="310645" y="906295"/>
                  </a:lnTo>
                  <a:lnTo>
                    <a:pt x="270790" y="928567"/>
                  </a:lnTo>
                  <a:lnTo>
                    <a:pt x="235707" y="953865"/>
                  </a:lnTo>
                  <a:lnTo>
                    <a:pt x="205890" y="981872"/>
                  </a:lnTo>
                  <a:lnTo>
                    <a:pt x="181836" y="1012273"/>
                  </a:lnTo>
                  <a:lnTo>
                    <a:pt x="152999" y="1078992"/>
                  </a:lnTo>
                  <a:lnTo>
                    <a:pt x="149209" y="1114679"/>
                  </a:lnTo>
                  <a:lnTo>
                    <a:pt x="152999" y="1150534"/>
                  </a:lnTo>
                  <a:lnTo>
                    <a:pt x="181836" y="1217423"/>
                  </a:lnTo>
                  <a:lnTo>
                    <a:pt x="205890" y="1247842"/>
                  </a:lnTo>
                  <a:lnTo>
                    <a:pt x="235707" y="1275834"/>
                  </a:lnTo>
                  <a:lnTo>
                    <a:pt x="270790" y="1301091"/>
                  </a:lnTo>
                  <a:lnTo>
                    <a:pt x="310645" y="1323307"/>
                  </a:lnTo>
                  <a:lnTo>
                    <a:pt x="354774" y="1342172"/>
                  </a:lnTo>
                  <a:lnTo>
                    <a:pt x="402682" y="1357381"/>
                  </a:lnTo>
                  <a:lnTo>
                    <a:pt x="453873" y="1368625"/>
                  </a:lnTo>
                  <a:lnTo>
                    <a:pt x="507852" y="1375597"/>
                  </a:lnTo>
                  <a:lnTo>
                    <a:pt x="564122" y="1377990"/>
                  </a:lnTo>
                  <a:lnTo>
                    <a:pt x="620391" y="1375597"/>
                  </a:lnTo>
                  <a:lnTo>
                    <a:pt x="674370" y="1368625"/>
                  </a:lnTo>
                  <a:lnTo>
                    <a:pt x="725561" y="1357381"/>
                  </a:lnTo>
                  <a:lnTo>
                    <a:pt x="773470" y="1342172"/>
                  </a:lnTo>
                  <a:lnTo>
                    <a:pt x="817599" y="1323307"/>
                  </a:lnTo>
                  <a:lnTo>
                    <a:pt x="857453" y="1301091"/>
                  </a:lnTo>
                  <a:lnTo>
                    <a:pt x="892537" y="1275834"/>
                  </a:lnTo>
                  <a:lnTo>
                    <a:pt x="922354" y="1247842"/>
                  </a:lnTo>
                  <a:lnTo>
                    <a:pt x="946408" y="1217423"/>
                  </a:lnTo>
                  <a:lnTo>
                    <a:pt x="975244" y="1150534"/>
                  </a:lnTo>
                  <a:lnTo>
                    <a:pt x="979035" y="1114679"/>
                  </a:lnTo>
                  <a:lnTo>
                    <a:pt x="975244" y="1078992"/>
                  </a:lnTo>
                  <a:lnTo>
                    <a:pt x="946408" y="1012273"/>
                  </a:lnTo>
                  <a:lnTo>
                    <a:pt x="922354" y="981872"/>
                  </a:lnTo>
                  <a:lnTo>
                    <a:pt x="892537" y="953865"/>
                  </a:lnTo>
                  <a:lnTo>
                    <a:pt x="857453" y="928567"/>
                  </a:lnTo>
                  <a:lnTo>
                    <a:pt x="817599" y="906295"/>
                  </a:lnTo>
                  <a:lnTo>
                    <a:pt x="773470" y="887364"/>
                  </a:lnTo>
                  <a:lnTo>
                    <a:pt x="725561" y="872090"/>
                  </a:lnTo>
                  <a:lnTo>
                    <a:pt x="674370" y="860789"/>
                  </a:lnTo>
                  <a:lnTo>
                    <a:pt x="620391" y="853777"/>
                  </a:lnTo>
                  <a:lnTo>
                    <a:pt x="564122" y="851369"/>
                  </a:lnTo>
                  <a:close/>
                </a:path>
              </a:pathLst>
            </a:custGeom>
            <a:ln w="9973">
              <a:solidFill>
                <a:srgbClr val="010101"/>
              </a:solidFill>
            </a:ln>
          </p:spPr>
          <p:txBody>
            <a:bodyPr wrap="square" lIns="0" tIns="0" rIns="0" bIns="0" rtlCol="0"/>
            <a:lstStyle/>
            <a:p>
              <a:endParaRPr sz="1810"/>
            </a:p>
          </p:txBody>
        </p:sp>
        <p:sp>
          <p:nvSpPr>
            <p:cNvPr id="97" name="object 96">
              <a:extLst>
                <a:ext uri="{FF2B5EF4-FFF2-40B4-BE49-F238E27FC236}">
                  <a16:creationId xmlns:a16="http://schemas.microsoft.com/office/drawing/2014/main" id="{48D94CBF-9C22-0A6C-0D5D-241C52AE9809}"/>
                </a:ext>
              </a:extLst>
            </p:cNvPr>
            <p:cNvSpPr/>
            <p:nvPr/>
          </p:nvSpPr>
          <p:spPr>
            <a:xfrm>
              <a:off x="3679179" y="6076417"/>
              <a:ext cx="377825" cy="377825"/>
            </a:xfrm>
            <a:custGeom>
              <a:avLst/>
              <a:gdLst/>
              <a:ahLst/>
              <a:cxnLst/>
              <a:rect l="l" t="t" r="r" b="b"/>
              <a:pathLst>
                <a:path w="377825" h="377825">
                  <a:moveTo>
                    <a:pt x="377411" y="188306"/>
                  </a:moveTo>
                  <a:lnTo>
                    <a:pt x="370666" y="138341"/>
                  </a:lnTo>
                  <a:lnTo>
                    <a:pt x="351641" y="93384"/>
                  </a:lnTo>
                  <a:lnTo>
                    <a:pt x="322156" y="55255"/>
                  </a:lnTo>
                  <a:lnTo>
                    <a:pt x="284026" y="25769"/>
                  </a:lnTo>
                  <a:lnTo>
                    <a:pt x="239070" y="6745"/>
                  </a:lnTo>
                  <a:lnTo>
                    <a:pt x="189104" y="0"/>
                  </a:lnTo>
                  <a:lnTo>
                    <a:pt x="138803" y="6745"/>
                  </a:lnTo>
                  <a:lnTo>
                    <a:pt x="93621" y="25769"/>
                  </a:lnTo>
                  <a:lnTo>
                    <a:pt x="55354" y="55255"/>
                  </a:lnTo>
                  <a:lnTo>
                    <a:pt x="25799" y="93384"/>
                  </a:lnTo>
                  <a:lnTo>
                    <a:pt x="6748" y="138341"/>
                  </a:lnTo>
                  <a:lnTo>
                    <a:pt x="0" y="188306"/>
                  </a:lnTo>
                  <a:lnTo>
                    <a:pt x="6748" y="238608"/>
                  </a:lnTo>
                  <a:lnTo>
                    <a:pt x="25799" y="283789"/>
                  </a:lnTo>
                  <a:lnTo>
                    <a:pt x="55354" y="322056"/>
                  </a:lnTo>
                  <a:lnTo>
                    <a:pt x="93621" y="351612"/>
                  </a:lnTo>
                  <a:lnTo>
                    <a:pt x="138803" y="370662"/>
                  </a:lnTo>
                  <a:lnTo>
                    <a:pt x="189104" y="377411"/>
                  </a:lnTo>
                  <a:lnTo>
                    <a:pt x="239070" y="370662"/>
                  </a:lnTo>
                  <a:lnTo>
                    <a:pt x="284026" y="351612"/>
                  </a:lnTo>
                  <a:lnTo>
                    <a:pt x="322156" y="322056"/>
                  </a:lnTo>
                  <a:lnTo>
                    <a:pt x="351641" y="283789"/>
                  </a:lnTo>
                  <a:lnTo>
                    <a:pt x="370666" y="238608"/>
                  </a:lnTo>
                  <a:lnTo>
                    <a:pt x="377411" y="188306"/>
                  </a:lnTo>
                  <a:close/>
                </a:path>
              </a:pathLst>
            </a:custGeom>
            <a:solidFill>
              <a:srgbClr val="FFFF01"/>
            </a:solidFill>
          </p:spPr>
          <p:txBody>
            <a:bodyPr wrap="square" lIns="0" tIns="0" rIns="0" bIns="0" rtlCol="0"/>
            <a:lstStyle/>
            <a:p>
              <a:endParaRPr sz="1810"/>
            </a:p>
          </p:txBody>
        </p:sp>
        <p:sp>
          <p:nvSpPr>
            <p:cNvPr id="98" name="object 97">
              <a:extLst>
                <a:ext uri="{FF2B5EF4-FFF2-40B4-BE49-F238E27FC236}">
                  <a16:creationId xmlns:a16="http://schemas.microsoft.com/office/drawing/2014/main" id="{1712E6F5-E65D-3F11-9303-4D65987EC89E}"/>
                </a:ext>
              </a:extLst>
            </p:cNvPr>
            <p:cNvSpPr/>
            <p:nvPr/>
          </p:nvSpPr>
          <p:spPr>
            <a:xfrm>
              <a:off x="3679179" y="6076417"/>
              <a:ext cx="377825" cy="377825"/>
            </a:xfrm>
            <a:custGeom>
              <a:avLst/>
              <a:gdLst/>
              <a:ahLst/>
              <a:cxnLst/>
              <a:rect l="l" t="t" r="r" b="b"/>
              <a:pathLst>
                <a:path w="377825" h="377825">
                  <a:moveTo>
                    <a:pt x="189104" y="0"/>
                  </a:moveTo>
                  <a:lnTo>
                    <a:pt x="138803" y="6745"/>
                  </a:lnTo>
                  <a:lnTo>
                    <a:pt x="93621" y="25769"/>
                  </a:lnTo>
                  <a:lnTo>
                    <a:pt x="55354" y="55255"/>
                  </a:lnTo>
                  <a:lnTo>
                    <a:pt x="25799" y="93384"/>
                  </a:lnTo>
                  <a:lnTo>
                    <a:pt x="6748" y="138341"/>
                  </a:lnTo>
                  <a:lnTo>
                    <a:pt x="0" y="188306"/>
                  </a:lnTo>
                  <a:lnTo>
                    <a:pt x="6748" y="238608"/>
                  </a:lnTo>
                  <a:lnTo>
                    <a:pt x="25799" y="283789"/>
                  </a:lnTo>
                  <a:lnTo>
                    <a:pt x="55354" y="322056"/>
                  </a:lnTo>
                  <a:lnTo>
                    <a:pt x="93621" y="351612"/>
                  </a:lnTo>
                  <a:lnTo>
                    <a:pt x="138803" y="370662"/>
                  </a:lnTo>
                  <a:lnTo>
                    <a:pt x="189104" y="377411"/>
                  </a:lnTo>
                  <a:lnTo>
                    <a:pt x="239070" y="370662"/>
                  </a:lnTo>
                  <a:lnTo>
                    <a:pt x="284026" y="351612"/>
                  </a:lnTo>
                  <a:lnTo>
                    <a:pt x="322156" y="322056"/>
                  </a:lnTo>
                  <a:lnTo>
                    <a:pt x="351641" y="283789"/>
                  </a:lnTo>
                  <a:lnTo>
                    <a:pt x="370666" y="238608"/>
                  </a:lnTo>
                  <a:lnTo>
                    <a:pt x="377411" y="188306"/>
                  </a:lnTo>
                  <a:lnTo>
                    <a:pt x="370666" y="138341"/>
                  </a:lnTo>
                  <a:lnTo>
                    <a:pt x="351641" y="93384"/>
                  </a:lnTo>
                  <a:lnTo>
                    <a:pt x="322156" y="55255"/>
                  </a:lnTo>
                  <a:lnTo>
                    <a:pt x="284026" y="25769"/>
                  </a:lnTo>
                  <a:lnTo>
                    <a:pt x="239070" y="6745"/>
                  </a:lnTo>
                  <a:lnTo>
                    <a:pt x="189104" y="0"/>
                  </a:lnTo>
                  <a:close/>
                </a:path>
              </a:pathLst>
            </a:custGeom>
            <a:ln w="9973">
              <a:solidFill>
                <a:srgbClr val="010101"/>
              </a:solidFill>
            </a:ln>
          </p:spPr>
          <p:txBody>
            <a:bodyPr wrap="square" lIns="0" tIns="0" rIns="0" bIns="0" rtlCol="0"/>
            <a:lstStyle/>
            <a:p>
              <a:endParaRPr sz="1810"/>
            </a:p>
          </p:txBody>
        </p:sp>
      </p:grpSp>
      <p:grpSp>
        <p:nvGrpSpPr>
          <p:cNvPr id="99" name="object 98">
            <a:extLst>
              <a:ext uri="{FF2B5EF4-FFF2-40B4-BE49-F238E27FC236}">
                <a16:creationId xmlns:a16="http://schemas.microsoft.com/office/drawing/2014/main" id="{82A9DA85-8FA0-1B7C-6AC0-2DDAF8D49F02}"/>
              </a:ext>
            </a:extLst>
          </p:cNvPr>
          <p:cNvGrpSpPr/>
          <p:nvPr/>
        </p:nvGrpSpPr>
        <p:grpSpPr>
          <a:xfrm>
            <a:off x="7154259" y="1852129"/>
            <a:ext cx="2918162" cy="4728444"/>
            <a:chOff x="5611680" y="1841839"/>
            <a:chExt cx="2901950" cy="4702175"/>
          </a:xfrm>
        </p:grpSpPr>
        <p:sp>
          <p:nvSpPr>
            <p:cNvPr id="100" name="object 99">
              <a:extLst>
                <a:ext uri="{FF2B5EF4-FFF2-40B4-BE49-F238E27FC236}">
                  <a16:creationId xmlns:a16="http://schemas.microsoft.com/office/drawing/2014/main" id="{E7E15B6C-EAEA-833A-C0A7-B651E2D3F6B9}"/>
                </a:ext>
              </a:extLst>
            </p:cNvPr>
            <p:cNvSpPr/>
            <p:nvPr/>
          </p:nvSpPr>
          <p:spPr>
            <a:xfrm>
              <a:off x="7694297" y="4194933"/>
              <a:ext cx="505459" cy="1834514"/>
            </a:xfrm>
            <a:custGeom>
              <a:avLst/>
              <a:gdLst/>
              <a:ahLst/>
              <a:cxnLst/>
              <a:rect l="l" t="t" r="r" b="b"/>
              <a:pathLst>
                <a:path w="505459" h="1834514">
                  <a:moveTo>
                    <a:pt x="505104" y="1834408"/>
                  </a:moveTo>
                  <a:lnTo>
                    <a:pt x="505104" y="1834408"/>
                  </a:lnTo>
                  <a:lnTo>
                    <a:pt x="196172" y="1422736"/>
                  </a:lnTo>
                  <a:lnTo>
                    <a:pt x="196172" y="1185613"/>
                  </a:lnTo>
                  <a:lnTo>
                    <a:pt x="210068" y="1059714"/>
                  </a:lnTo>
                  <a:lnTo>
                    <a:pt x="210068" y="933035"/>
                  </a:lnTo>
                  <a:lnTo>
                    <a:pt x="196172" y="806370"/>
                  </a:lnTo>
                  <a:lnTo>
                    <a:pt x="196172" y="806370"/>
                  </a:lnTo>
                  <a:lnTo>
                    <a:pt x="13896" y="253343"/>
                  </a:lnTo>
                  <a:lnTo>
                    <a:pt x="13896" y="126678"/>
                  </a:lnTo>
                  <a:lnTo>
                    <a:pt x="0" y="0"/>
                  </a:lnTo>
                </a:path>
              </a:pathLst>
            </a:custGeom>
            <a:ln w="14155">
              <a:solidFill>
                <a:srgbClr val="000000"/>
              </a:solidFill>
            </a:ln>
          </p:spPr>
          <p:txBody>
            <a:bodyPr wrap="square" lIns="0" tIns="0" rIns="0" bIns="0" rtlCol="0"/>
            <a:lstStyle/>
            <a:p>
              <a:endParaRPr sz="1810"/>
            </a:p>
          </p:txBody>
        </p:sp>
        <p:pic>
          <p:nvPicPr>
            <p:cNvPr id="101" name="object 100">
              <a:extLst>
                <a:ext uri="{FF2B5EF4-FFF2-40B4-BE49-F238E27FC236}">
                  <a16:creationId xmlns:a16="http://schemas.microsoft.com/office/drawing/2014/main" id="{6FC09D1A-6DD0-5024-9269-27967860462C}"/>
                </a:ext>
              </a:extLst>
            </p:cNvPr>
            <p:cNvPicPr/>
            <p:nvPr/>
          </p:nvPicPr>
          <p:blipFill>
            <a:blip r:embed="rId21" cstate="print"/>
            <a:stretch>
              <a:fillRect/>
            </a:stretch>
          </p:blipFill>
          <p:spPr>
            <a:xfrm>
              <a:off x="6088450" y="3760380"/>
              <a:ext cx="238041" cy="126143"/>
            </a:xfrm>
            <a:prstGeom prst="rect">
              <a:avLst/>
            </a:prstGeom>
          </p:spPr>
        </p:pic>
        <p:sp>
          <p:nvSpPr>
            <p:cNvPr id="102" name="object 101">
              <a:extLst>
                <a:ext uri="{FF2B5EF4-FFF2-40B4-BE49-F238E27FC236}">
                  <a16:creationId xmlns:a16="http://schemas.microsoft.com/office/drawing/2014/main" id="{E88D44EA-92CB-EEAA-A54E-7D7C7512F109}"/>
                </a:ext>
              </a:extLst>
            </p:cNvPr>
            <p:cNvSpPr/>
            <p:nvPr/>
          </p:nvSpPr>
          <p:spPr>
            <a:xfrm>
              <a:off x="6137802" y="3484298"/>
              <a:ext cx="98425" cy="284480"/>
            </a:xfrm>
            <a:custGeom>
              <a:avLst/>
              <a:gdLst/>
              <a:ahLst/>
              <a:cxnLst/>
              <a:rect l="l" t="t" r="r" b="b"/>
              <a:pathLst>
                <a:path w="98425" h="284479">
                  <a:moveTo>
                    <a:pt x="98105" y="284295"/>
                  </a:moveTo>
                  <a:lnTo>
                    <a:pt x="98105" y="284295"/>
                  </a:lnTo>
                  <a:lnTo>
                    <a:pt x="0" y="78809"/>
                  </a:lnTo>
                  <a:lnTo>
                    <a:pt x="0" y="0"/>
                  </a:lnTo>
                </a:path>
              </a:pathLst>
            </a:custGeom>
            <a:ln w="14221">
              <a:solidFill>
                <a:srgbClr val="000000"/>
              </a:solidFill>
            </a:ln>
          </p:spPr>
          <p:txBody>
            <a:bodyPr wrap="square" lIns="0" tIns="0" rIns="0" bIns="0" rtlCol="0"/>
            <a:lstStyle/>
            <a:p>
              <a:endParaRPr sz="1810"/>
            </a:p>
          </p:txBody>
        </p:sp>
        <p:pic>
          <p:nvPicPr>
            <p:cNvPr id="103" name="object 102">
              <a:extLst>
                <a:ext uri="{FF2B5EF4-FFF2-40B4-BE49-F238E27FC236}">
                  <a16:creationId xmlns:a16="http://schemas.microsoft.com/office/drawing/2014/main" id="{5BC89611-5D7F-3E38-3F8C-37AD2D561644}"/>
                </a:ext>
              </a:extLst>
            </p:cNvPr>
            <p:cNvPicPr/>
            <p:nvPr/>
          </p:nvPicPr>
          <p:blipFill>
            <a:blip r:embed="rId22" cstate="print"/>
            <a:stretch>
              <a:fillRect/>
            </a:stretch>
          </p:blipFill>
          <p:spPr>
            <a:xfrm>
              <a:off x="6032316" y="3809033"/>
              <a:ext cx="408775" cy="204694"/>
            </a:xfrm>
            <a:prstGeom prst="rect">
              <a:avLst/>
            </a:prstGeom>
          </p:spPr>
        </p:pic>
        <p:sp>
          <p:nvSpPr>
            <p:cNvPr id="104" name="object 103">
              <a:extLst>
                <a:ext uri="{FF2B5EF4-FFF2-40B4-BE49-F238E27FC236}">
                  <a16:creationId xmlns:a16="http://schemas.microsoft.com/office/drawing/2014/main" id="{3671F2BE-83FE-6174-A0B3-D2ACD4136465}"/>
                </a:ext>
              </a:extLst>
            </p:cNvPr>
            <p:cNvSpPr/>
            <p:nvPr/>
          </p:nvSpPr>
          <p:spPr>
            <a:xfrm>
              <a:off x="6110846" y="3484561"/>
              <a:ext cx="70485" cy="300990"/>
            </a:xfrm>
            <a:custGeom>
              <a:avLst/>
              <a:gdLst/>
              <a:ahLst/>
              <a:cxnLst/>
              <a:rect l="l" t="t" r="r" b="b"/>
              <a:pathLst>
                <a:path w="70485" h="300989">
                  <a:moveTo>
                    <a:pt x="70304" y="268858"/>
                  </a:moveTo>
                  <a:lnTo>
                    <a:pt x="56398" y="205506"/>
                  </a:lnTo>
                  <a:lnTo>
                    <a:pt x="41732" y="142154"/>
                  </a:lnTo>
                  <a:lnTo>
                    <a:pt x="13906" y="78803"/>
                  </a:lnTo>
                  <a:lnTo>
                    <a:pt x="0" y="0"/>
                  </a:lnTo>
                  <a:lnTo>
                    <a:pt x="27825" y="300533"/>
                  </a:lnTo>
                  <a:lnTo>
                    <a:pt x="56398" y="284309"/>
                  </a:lnTo>
                  <a:lnTo>
                    <a:pt x="70304" y="268858"/>
                  </a:lnTo>
                  <a:close/>
                </a:path>
              </a:pathLst>
            </a:custGeom>
            <a:solidFill>
              <a:srgbClr val="FFFFFF"/>
            </a:solidFill>
          </p:spPr>
          <p:txBody>
            <a:bodyPr wrap="square" lIns="0" tIns="0" rIns="0" bIns="0" rtlCol="0"/>
            <a:lstStyle/>
            <a:p>
              <a:endParaRPr sz="1810"/>
            </a:p>
          </p:txBody>
        </p:sp>
        <p:sp>
          <p:nvSpPr>
            <p:cNvPr id="105" name="object 104">
              <a:extLst>
                <a:ext uri="{FF2B5EF4-FFF2-40B4-BE49-F238E27FC236}">
                  <a16:creationId xmlns:a16="http://schemas.microsoft.com/office/drawing/2014/main" id="{7AA33E3B-014C-E3E3-4B90-B43AE61B3EC4}"/>
                </a:ext>
              </a:extLst>
            </p:cNvPr>
            <p:cNvSpPr/>
            <p:nvPr/>
          </p:nvSpPr>
          <p:spPr>
            <a:xfrm>
              <a:off x="6110743" y="3484717"/>
              <a:ext cx="70485" cy="300990"/>
            </a:xfrm>
            <a:custGeom>
              <a:avLst/>
              <a:gdLst/>
              <a:ahLst/>
              <a:cxnLst/>
              <a:rect l="l" t="t" r="r" b="b"/>
              <a:pathLst>
                <a:path w="70485" h="300989">
                  <a:moveTo>
                    <a:pt x="27812" y="300552"/>
                  </a:moveTo>
                  <a:lnTo>
                    <a:pt x="56402" y="284326"/>
                  </a:lnTo>
                  <a:lnTo>
                    <a:pt x="70314" y="268879"/>
                  </a:lnTo>
                  <a:lnTo>
                    <a:pt x="70314" y="268879"/>
                  </a:lnTo>
                  <a:lnTo>
                    <a:pt x="13912" y="78818"/>
                  </a:lnTo>
                  <a:lnTo>
                    <a:pt x="0" y="0"/>
                  </a:lnTo>
                </a:path>
              </a:pathLst>
            </a:custGeom>
            <a:ln w="14126">
              <a:solidFill>
                <a:srgbClr val="000000"/>
              </a:solidFill>
            </a:ln>
          </p:spPr>
          <p:txBody>
            <a:bodyPr wrap="square" lIns="0" tIns="0" rIns="0" bIns="0" rtlCol="0"/>
            <a:lstStyle/>
            <a:p>
              <a:endParaRPr sz="1810"/>
            </a:p>
          </p:txBody>
        </p:sp>
        <p:sp>
          <p:nvSpPr>
            <p:cNvPr id="106" name="object 105">
              <a:extLst>
                <a:ext uri="{FF2B5EF4-FFF2-40B4-BE49-F238E27FC236}">
                  <a16:creationId xmlns:a16="http://schemas.microsoft.com/office/drawing/2014/main" id="{C3B9CD87-398A-BDA8-D845-00A7F95F57F2}"/>
                </a:ext>
              </a:extLst>
            </p:cNvPr>
            <p:cNvSpPr/>
            <p:nvPr/>
          </p:nvSpPr>
          <p:spPr>
            <a:xfrm>
              <a:off x="5928699" y="3199575"/>
              <a:ext cx="280670" cy="316865"/>
            </a:xfrm>
            <a:custGeom>
              <a:avLst/>
              <a:gdLst/>
              <a:ahLst/>
              <a:cxnLst/>
              <a:rect l="l" t="t" r="r" b="b"/>
              <a:pathLst>
                <a:path w="280670" h="316864">
                  <a:moveTo>
                    <a:pt x="280467" y="126706"/>
                  </a:moveTo>
                  <a:lnTo>
                    <a:pt x="266560" y="63353"/>
                  </a:lnTo>
                  <a:lnTo>
                    <a:pt x="238733" y="0"/>
                  </a:lnTo>
                  <a:lnTo>
                    <a:pt x="112040" y="126706"/>
                  </a:lnTo>
                  <a:lnTo>
                    <a:pt x="0" y="253413"/>
                  </a:lnTo>
                  <a:lnTo>
                    <a:pt x="55640" y="300542"/>
                  </a:lnTo>
                  <a:lnTo>
                    <a:pt x="112040" y="316766"/>
                  </a:lnTo>
                  <a:lnTo>
                    <a:pt x="182334" y="300542"/>
                  </a:lnTo>
                  <a:lnTo>
                    <a:pt x="238733" y="253413"/>
                  </a:lnTo>
                  <a:lnTo>
                    <a:pt x="266560" y="206284"/>
                  </a:lnTo>
                  <a:lnTo>
                    <a:pt x="280467" y="126706"/>
                  </a:lnTo>
                  <a:close/>
                </a:path>
              </a:pathLst>
            </a:custGeom>
            <a:solidFill>
              <a:srgbClr val="FFFFFF"/>
            </a:solidFill>
          </p:spPr>
          <p:txBody>
            <a:bodyPr wrap="square" lIns="0" tIns="0" rIns="0" bIns="0" rtlCol="0"/>
            <a:lstStyle/>
            <a:p>
              <a:endParaRPr sz="1810"/>
            </a:p>
          </p:txBody>
        </p:sp>
        <p:sp>
          <p:nvSpPr>
            <p:cNvPr id="107" name="object 106">
              <a:extLst>
                <a:ext uri="{FF2B5EF4-FFF2-40B4-BE49-F238E27FC236}">
                  <a16:creationId xmlns:a16="http://schemas.microsoft.com/office/drawing/2014/main" id="{2E146610-BBFA-28B8-2012-DBFFB416C15F}"/>
                </a:ext>
              </a:extLst>
            </p:cNvPr>
            <p:cNvSpPr/>
            <p:nvPr/>
          </p:nvSpPr>
          <p:spPr>
            <a:xfrm>
              <a:off x="5928607" y="3199722"/>
              <a:ext cx="280670" cy="316865"/>
            </a:xfrm>
            <a:custGeom>
              <a:avLst/>
              <a:gdLst/>
              <a:ahLst/>
              <a:cxnLst/>
              <a:rect l="l" t="t" r="r" b="b"/>
              <a:pathLst>
                <a:path w="280670" h="316864">
                  <a:moveTo>
                    <a:pt x="238727" y="0"/>
                  </a:moveTo>
                  <a:lnTo>
                    <a:pt x="266541" y="63360"/>
                  </a:lnTo>
                  <a:lnTo>
                    <a:pt x="280454" y="126720"/>
                  </a:lnTo>
                  <a:lnTo>
                    <a:pt x="280454" y="126720"/>
                  </a:lnTo>
                  <a:lnTo>
                    <a:pt x="112019" y="316786"/>
                  </a:lnTo>
                  <a:lnTo>
                    <a:pt x="55627" y="300560"/>
                  </a:lnTo>
                  <a:lnTo>
                    <a:pt x="0" y="253426"/>
                  </a:lnTo>
                </a:path>
              </a:pathLst>
            </a:custGeom>
            <a:ln w="14817">
              <a:solidFill>
                <a:srgbClr val="000000"/>
              </a:solidFill>
            </a:ln>
          </p:spPr>
          <p:txBody>
            <a:bodyPr wrap="square" lIns="0" tIns="0" rIns="0" bIns="0" rtlCol="0"/>
            <a:lstStyle/>
            <a:p>
              <a:endParaRPr sz="1810"/>
            </a:p>
          </p:txBody>
        </p:sp>
        <p:sp>
          <p:nvSpPr>
            <p:cNvPr id="108" name="object 107">
              <a:extLst>
                <a:ext uri="{FF2B5EF4-FFF2-40B4-BE49-F238E27FC236}">
                  <a16:creationId xmlns:a16="http://schemas.microsoft.com/office/drawing/2014/main" id="{2EFE714B-38DD-DA59-EB34-83E2FA32755E}"/>
                </a:ext>
              </a:extLst>
            </p:cNvPr>
            <p:cNvSpPr/>
            <p:nvPr/>
          </p:nvSpPr>
          <p:spPr>
            <a:xfrm>
              <a:off x="5942803" y="3215898"/>
              <a:ext cx="252729" cy="269240"/>
            </a:xfrm>
            <a:custGeom>
              <a:avLst/>
              <a:gdLst/>
              <a:ahLst/>
              <a:cxnLst/>
              <a:rect l="l" t="t" r="r" b="b"/>
              <a:pathLst>
                <a:path w="252729" h="269239">
                  <a:moveTo>
                    <a:pt x="252647" y="110485"/>
                  </a:moveTo>
                  <a:lnTo>
                    <a:pt x="238727" y="63355"/>
                  </a:lnTo>
                  <a:lnTo>
                    <a:pt x="210153" y="0"/>
                  </a:lnTo>
                  <a:lnTo>
                    <a:pt x="98123" y="110485"/>
                  </a:lnTo>
                  <a:lnTo>
                    <a:pt x="0" y="220970"/>
                  </a:lnTo>
                  <a:lnTo>
                    <a:pt x="56401" y="268872"/>
                  </a:lnTo>
                  <a:lnTo>
                    <a:pt x="154524" y="268872"/>
                  </a:lnTo>
                  <a:lnTo>
                    <a:pt x="210153" y="237195"/>
                  </a:lnTo>
                  <a:lnTo>
                    <a:pt x="238727" y="173840"/>
                  </a:lnTo>
                  <a:lnTo>
                    <a:pt x="252647" y="110485"/>
                  </a:lnTo>
                  <a:close/>
                </a:path>
              </a:pathLst>
            </a:custGeom>
            <a:solidFill>
              <a:srgbClr val="FFFFFF"/>
            </a:solidFill>
          </p:spPr>
          <p:txBody>
            <a:bodyPr wrap="square" lIns="0" tIns="0" rIns="0" bIns="0" rtlCol="0"/>
            <a:lstStyle/>
            <a:p>
              <a:endParaRPr sz="1810"/>
            </a:p>
          </p:txBody>
        </p:sp>
        <p:sp>
          <p:nvSpPr>
            <p:cNvPr id="109" name="object 108">
              <a:extLst>
                <a:ext uri="{FF2B5EF4-FFF2-40B4-BE49-F238E27FC236}">
                  <a16:creationId xmlns:a16="http://schemas.microsoft.com/office/drawing/2014/main" id="{91348559-B5E6-BA15-B784-E461DB043CBA}"/>
                </a:ext>
              </a:extLst>
            </p:cNvPr>
            <p:cNvSpPr/>
            <p:nvPr/>
          </p:nvSpPr>
          <p:spPr>
            <a:xfrm>
              <a:off x="5942691" y="3216046"/>
              <a:ext cx="252729" cy="269240"/>
            </a:xfrm>
            <a:custGeom>
              <a:avLst/>
              <a:gdLst/>
              <a:ahLst/>
              <a:cxnLst/>
              <a:rect l="l" t="t" r="r" b="b"/>
              <a:pathLst>
                <a:path w="252729" h="269239">
                  <a:moveTo>
                    <a:pt x="210155" y="0"/>
                  </a:moveTo>
                  <a:lnTo>
                    <a:pt x="238746" y="63361"/>
                  </a:lnTo>
                  <a:lnTo>
                    <a:pt x="252647" y="110496"/>
                  </a:lnTo>
                  <a:lnTo>
                    <a:pt x="252647" y="110496"/>
                  </a:lnTo>
                  <a:lnTo>
                    <a:pt x="154526" y="268880"/>
                  </a:lnTo>
                  <a:lnTo>
                    <a:pt x="56405" y="268880"/>
                  </a:lnTo>
                  <a:lnTo>
                    <a:pt x="0" y="220980"/>
                  </a:lnTo>
                </a:path>
              </a:pathLst>
            </a:custGeom>
            <a:ln w="14870">
              <a:solidFill>
                <a:srgbClr val="000000"/>
              </a:solidFill>
            </a:ln>
          </p:spPr>
          <p:txBody>
            <a:bodyPr wrap="square" lIns="0" tIns="0" rIns="0" bIns="0" rtlCol="0"/>
            <a:lstStyle/>
            <a:p>
              <a:endParaRPr sz="1810"/>
            </a:p>
          </p:txBody>
        </p:sp>
        <p:sp>
          <p:nvSpPr>
            <p:cNvPr id="110" name="object 109">
              <a:extLst>
                <a:ext uri="{FF2B5EF4-FFF2-40B4-BE49-F238E27FC236}">
                  <a16:creationId xmlns:a16="http://schemas.microsoft.com/office/drawing/2014/main" id="{84642901-C7A2-8F66-DB5D-6945FB00C756}"/>
                </a:ext>
              </a:extLst>
            </p:cNvPr>
            <p:cNvSpPr/>
            <p:nvPr/>
          </p:nvSpPr>
          <p:spPr>
            <a:xfrm>
              <a:off x="6181719" y="3326483"/>
              <a:ext cx="786130" cy="379730"/>
            </a:xfrm>
            <a:custGeom>
              <a:avLst/>
              <a:gdLst/>
              <a:ahLst/>
              <a:cxnLst/>
              <a:rect l="l" t="t" r="r" b="b"/>
              <a:pathLst>
                <a:path w="786129" h="379729">
                  <a:moveTo>
                    <a:pt x="185399" y="93326"/>
                  </a:moveTo>
                  <a:lnTo>
                    <a:pt x="98125" y="79582"/>
                  </a:lnTo>
                  <a:lnTo>
                    <a:pt x="0" y="79582"/>
                  </a:lnTo>
                  <a:lnTo>
                    <a:pt x="178815" y="101032"/>
                  </a:lnTo>
                  <a:lnTo>
                    <a:pt x="182356" y="95035"/>
                  </a:lnTo>
                  <a:lnTo>
                    <a:pt x="185399" y="93326"/>
                  </a:lnTo>
                  <a:close/>
                </a:path>
                <a:path w="786129" h="379729">
                  <a:moveTo>
                    <a:pt x="491414" y="285105"/>
                  </a:moveTo>
                  <a:lnTo>
                    <a:pt x="491414" y="237201"/>
                  </a:lnTo>
                  <a:lnTo>
                    <a:pt x="462813" y="173844"/>
                  </a:lnTo>
                  <a:lnTo>
                    <a:pt x="450972" y="133680"/>
                  </a:lnTo>
                  <a:lnTo>
                    <a:pt x="347922" y="121318"/>
                  </a:lnTo>
                  <a:lnTo>
                    <a:pt x="336885" y="142166"/>
                  </a:lnTo>
                  <a:lnTo>
                    <a:pt x="308284" y="237201"/>
                  </a:lnTo>
                  <a:lnTo>
                    <a:pt x="294390" y="173844"/>
                  </a:lnTo>
                  <a:lnTo>
                    <a:pt x="280482" y="142166"/>
                  </a:lnTo>
                  <a:lnTo>
                    <a:pt x="238746" y="110488"/>
                  </a:lnTo>
                  <a:lnTo>
                    <a:pt x="229447" y="107106"/>
                  </a:lnTo>
                  <a:lnTo>
                    <a:pt x="178815" y="101032"/>
                  </a:lnTo>
                  <a:lnTo>
                    <a:pt x="154528" y="142166"/>
                  </a:lnTo>
                  <a:lnTo>
                    <a:pt x="125953" y="205523"/>
                  </a:lnTo>
                  <a:lnTo>
                    <a:pt x="125953" y="268880"/>
                  </a:lnTo>
                  <a:lnTo>
                    <a:pt x="139861" y="332236"/>
                  </a:lnTo>
                  <a:lnTo>
                    <a:pt x="182356" y="363915"/>
                  </a:lnTo>
                  <a:lnTo>
                    <a:pt x="224079" y="363915"/>
                  </a:lnTo>
                  <a:lnTo>
                    <a:pt x="266575" y="348462"/>
                  </a:lnTo>
                  <a:lnTo>
                    <a:pt x="294390" y="300558"/>
                  </a:lnTo>
                  <a:lnTo>
                    <a:pt x="308284" y="268880"/>
                  </a:lnTo>
                  <a:lnTo>
                    <a:pt x="308284" y="332236"/>
                  </a:lnTo>
                  <a:lnTo>
                    <a:pt x="350793" y="363915"/>
                  </a:lnTo>
                  <a:lnTo>
                    <a:pt x="392516" y="379368"/>
                  </a:lnTo>
                  <a:lnTo>
                    <a:pt x="448919" y="363915"/>
                  </a:lnTo>
                  <a:lnTo>
                    <a:pt x="476734" y="332236"/>
                  </a:lnTo>
                  <a:lnTo>
                    <a:pt x="491414" y="285105"/>
                  </a:lnTo>
                  <a:close/>
                </a:path>
                <a:path w="786129" h="379729">
                  <a:moveTo>
                    <a:pt x="374389" y="71324"/>
                  </a:moveTo>
                  <a:lnTo>
                    <a:pt x="322978" y="47903"/>
                  </a:lnTo>
                  <a:lnTo>
                    <a:pt x="238746" y="63356"/>
                  </a:lnTo>
                  <a:lnTo>
                    <a:pt x="185399" y="93326"/>
                  </a:lnTo>
                  <a:lnTo>
                    <a:pt x="196251" y="95035"/>
                  </a:lnTo>
                  <a:lnTo>
                    <a:pt x="229447" y="107106"/>
                  </a:lnTo>
                  <a:lnTo>
                    <a:pt x="347922" y="121318"/>
                  </a:lnTo>
                  <a:lnTo>
                    <a:pt x="374389" y="71324"/>
                  </a:lnTo>
                  <a:close/>
                </a:path>
                <a:path w="786129" h="379729">
                  <a:moveTo>
                    <a:pt x="534128" y="51140"/>
                  </a:moveTo>
                  <a:lnTo>
                    <a:pt x="491414" y="31678"/>
                  </a:lnTo>
                  <a:lnTo>
                    <a:pt x="435011" y="16225"/>
                  </a:lnTo>
                  <a:lnTo>
                    <a:pt x="378608" y="63356"/>
                  </a:lnTo>
                  <a:lnTo>
                    <a:pt x="374389" y="71324"/>
                  </a:lnTo>
                  <a:lnTo>
                    <a:pt x="392516" y="79582"/>
                  </a:lnTo>
                  <a:lnTo>
                    <a:pt x="448919" y="126713"/>
                  </a:lnTo>
                  <a:lnTo>
                    <a:pt x="450972" y="133680"/>
                  </a:lnTo>
                  <a:lnTo>
                    <a:pt x="501473" y="139738"/>
                  </a:lnTo>
                  <a:lnTo>
                    <a:pt x="519216" y="79582"/>
                  </a:lnTo>
                  <a:lnTo>
                    <a:pt x="534128" y="51140"/>
                  </a:lnTo>
                  <a:close/>
                </a:path>
                <a:path w="786129" h="379729">
                  <a:moveTo>
                    <a:pt x="645170" y="268880"/>
                  </a:moveTo>
                  <a:lnTo>
                    <a:pt x="645170" y="205523"/>
                  </a:lnTo>
                  <a:lnTo>
                    <a:pt x="627270" y="154828"/>
                  </a:lnTo>
                  <a:lnTo>
                    <a:pt x="501473" y="139738"/>
                  </a:lnTo>
                  <a:lnTo>
                    <a:pt x="491414" y="173844"/>
                  </a:lnTo>
                  <a:lnTo>
                    <a:pt x="491414" y="268880"/>
                  </a:lnTo>
                  <a:lnTo>
                    <a:pt x="519216" y="363915"/>
                  </a:lnTo>
                  <a:lnTo>
                    <a:pt x="575632" y="363915"/>
                  </a:lnTo>
                  <a:lnTo>
                    <a:pt x="617342" y="332236"/>
                  </a:lnTo>
                  <a:lnTo>
                    <a:pt x="645170" y="268880"/>
                  </a:lnTo>
                  <a:close/>
                </a:path>
                <a:path w="786129" h="379729">
                  <a:moveTo>
                    <a:pt x="785791" y="173844"/>
                  </a:moveTo>
                  <a:lnTo>
                    <a:pt x="744069" y="110488"/>
                  </a:lnTo>
                  <a:lnTo>
                    <a:pt x="687665" y="47903"/>
                  </a:lnTo>
                  <a:lnTo>
                    <a:pt x="631262" y="0"/>
                  </a:lnTo>
                  <a:lnTo>
                    <a:pt x="560939" y="0"/>
                  </a:lnTo>
                  <a:lnTo>
                    <a:pt x="534128" y="51140"/>
                  </a:lnTo>
                  <a:lnTo>
                    <a:pt x="560939" y="63356"/>
                  </a:lnTo>
                  <a:lnTo>
                    <a:pt x="617342" y="126713"/>
                  </a:lnTo>
                  <a:lnTo>
                    <a:pt x="627270" y="154828"/>
                  </a:lnTo>
                  <a:lnTo>
                    <a:pt x="785791" y="173844"/>
                  </a:lnTo>
                  <a:close/>
                </a:path>
              </a:pathLst>
            </a:custGeom>
            <a:solidFill>
              <a:srgbClr val="FFFFFF"/>
            </a:solidFill>
          </p:spPr>
          <p:txBody>
            <a:bodyPr wrap="square" lIns="0" tIns="0" rIns="0" bIns="0" rtlCol="0"/>
            <a:lstStyle/>
            <a:p>
              <a:endParaRPr sz="1810"/>
            </a:p>
          </p:txBody>
        </p:sp>
        <p:sp>
          <p:nvSpPr>
            <p:cNvPr id="111" name="object 110">
              <a:extLst>
                <a:ext uri="{FF2B5EF4-FFF2-40B4-BE49-F238E27FC236}">
                  <a16:creationId xmlns:a16="http://schemas.microsoft.com/office/drawing/2014/main" id="{5D1C69B1-E5DA-5547-9366-980C8AFC4B84}"/>
                </a:ext>
              </a:extLst>
            </p:cNvPr>
            <p:cNvSpPr/>
            <p:nvPr/>
          </p:nvSpPr>
          <p:spPr>
            <a:xfrm>
              <a:off x="6181626" y="3326643"/>
              <a:ext cx="786130" cy="379730"/>
            </a:xfrm>
            <a:custGeom>
              <a:avLst/>
              <a:gdLst/>
              <a:ahLst/>
              <a:cxnLst/>
              <a:rect l="l" t="t" r="r" b="b"/>
              <a:pathLst>
                <a:path w="786129" h="379729">
                  <a:moveTo>
                    <a:pt x="0" y="79576"/>
                  </a:moveTo>
                  <a:lnTo>
                    <a:pt x="98123" y="79576"/>
                  </a:lnTo>
                  <a:lnTo>
                    <a:pt x="196247" y="95038"/>
                  </a:lnTo>
                  <a:lnTo>
                    <a:pt x="196247" y="95038"/>
                  </a:lnTo>
                  <a:lnTo>
                    <a:pt x="238740" y="110486"/>
                  </a:lnTo>
                  <a:lnTo>
                    <a:pt x="280457" y="142174"/>
                  </a:lnTo>
                  <a:lnTo>
                    <a:pt x="294371" y="173849"/>
                  </a:lnTo>
                  <a:lnTo>
                    <a:pt x="308272" y="237213"/>
                  </a:lnTo>
                  <a:lnTo>
                    <a:pt x="308272" y="268887"/>
                  </a:lnTo>
                  <a:lnTo>
                    <a:pt x="224062" y="363926"/>
                  </a:lnTo>
                  <a:lnTo>
                    <a:pt x="182333" y="363926"/>
                  </a:lnTo>
                  <a:lnTo>
                    <a:pt x="139840" y="332251"/>
                  </a:lnTo>
                  <a:lnTo>
                    <a:pt x="125938" y="268887"/>
                  </a:lnTo>
                  <a:lnTo>
                    <a:pt x="125938" y="205524"/>
                  </a:lnTo>
                  <a:lnTo>
                    <a:pt x="154518" y="142174"/>
                  </a:lnTo>
                  <a:lnTo>
                    <a:pt x="182333" y="95038"/>
                  </a:lnTo>
                  <a:lnTo>
                    <a:pt x="238740" y="63349"/>
                  </a:lnTo>
                  <a:lnTo>
                    <a:pt x="322950" y="47901"/>
                  </a:lnTo>
                  <a:lnTo>
                    <a:pt x="322950" y="47901"/>
                  </a:lnTo>
                  <a:lnTo>
                    <a:pt x="392494" y="79576"/>
                  </a:lnTo>
                  <a:lnTo>
                    <a:pt x="448889" y="126713"/>
                  </a:lnTo>
                  <a:lnTo>
                    <a:pt x="462803" y="173849"/>
                  </a:lnTo>
                  <a:lnTo>
                    <a:pt x="491394" y="237213"/>
                  </a:lnTo>
                  <a:lnTo>
                    <a:pt x="491394" y="285115"/>
                  </a:lnTo>
                  <a:lnTo>
                    <a:pt x="392494" y="379374"/>
                  </a:lnTo>
                  <a:lnTo>
                    <a:pt x="350765" y="363926"/>
                  </a:lnTo>
                  <a:lnTo>
                    <a:pt x="308272" y="332251"/>
                  </a:lnTo>
                  <a:lnTo>
                    <a:pt x="308272" y="237213"/>
                  </a:lnTo>
                  <a:lnTo>
                    <a:pt x="336864" y="142174"/>
                  </a:lnTo>
                  <a:lnTo>
                    <a:pt x="378581" y="63349"/>
                  </a:lnTo>
                  <a:lnTo>
                    <a:pt x="434987" y="16227"/>
                  </a:lnTo>
                  <a:lnTo>
                    <a:pt x="434987" y="16227"/>
                  </a:lnTo>
                  <a:lnTo>
                    <a:pt x="491394" y="31674"/>
                  </a:lnTo>
                  <a:lnTo>
                    <a:pt x="560926" y="63349"/>
                  </a:lnTo>
                  <a:lnTo>
                    <a:pt x="617333" y="126713"/>
                  </a:lnTo>
                  <a:lnTo>
                    <a:pt x="645149" y="205524"/>
                  </a:lnTo>
                  <a:lnTo>
                    <a:pt x="645149" y="268887"/>
                  </a:lnTo>
                  <a:lnTo>
                    <a:pt x="617333" y="332251"/>
                  </a:lnTo>
                  <a:lnTo>
                    <a:pt x="575604" y="363926"/>
                  </a:lnTo>
                  <a:lnTo>
                    <a:pt x="519197" y="363926"/>
                  </a:lnTo>
                  <a:lnTo>
                    <a:pt x="491394" y="268887"/>
                  </a:lnTo>
                  <a:lnTo>
                    <a:pt x="491394" y="173849"/>
                  </a:lnTo>
                  <a:lnTo>
                    <a:pt x="519197" y="79576"/>
                  </a:lnTo>
                  <a:lnTo>
                    <a:pt x="560926" y="0"/>
                  </a:lnTo>
                  <a:lnTo>
                    <a:pt x="631235" y="0"/>
                  </a:lnTo>
                  <a:lnTo>
                    <a:pt x="687642" y="47901"/>
                  </a:lnTo>
                  <a:lnTo>
                    <a:pt x="744036" y="110486"/>
                  </a:lnTo>
                  <a:lnTo>
                    <a:pt x="785765" y="173849"/>
                  </a:lnTo>
                </a:path>
              </a:pathLst>
            </a:custGeom>
            <a:ln w="15480">
              <a:solidFill>
                <a:srgbClr val="000000"/>
              </a:solidFill>
            </a:ln>
          </p:spPr>
          <p:txBody>
            <a:bodyPr wrap="square" lIns="0" tIns="0" rIns="0" bIns="0" rtlCol="0"/>
            <a:lstStyle/>
            <a:p>
              <a:endParaRPr sz="1810"/>
            </a:p>
          </p:txBody>
        </p:sp>
        <p:sp>
          <p:nvSpPr>
            <p:cNvPr id="112" name="object 111">
              <a:extLst>
                <a:ext uri="{FF2B5EF4-FFF2-40B4-BE49-F238E27FC236}">
                  <a16:creationId xmlns:a16="http://schemas.microsoft.com/office/drawing/2014/main" id="{50240DA6-37B8-1193-902C-F53CDEBF788E}"/>
                </a:ext>
              </a:extLst>
            </p:cNvPr>
            <p:cNvSpPr/>
            <p:nvPr/>
          </p:nvSpPr>
          <p:spPr>
            <a:xfrm>
              <a:off x="6195830" y="3358263"/>
              <a:ext cx="744220" cy="316865"/>
            </a:xfrm>
            <a:custGeom>
              <a:avLst/>
              <a:gdLst/>
              <a:ahLst/>
              <a:cxnLst/>
              <a:rect l="l" t="t" r="r" b="b"/>
              <a:pathLst>
                <a:path w="744220" h="316864">
                  <a:moveTo>
                    <a:pt x="120988" y="78811"/>
                  </a:moveTo>
                  <a:lnTo>
                    <a:pt x="0" y="63358"/>
                  </a:lnTo>
                  <a:lnTo>
                    <a:pt x="98128" y="78811"/>
                  </a:lnTo>
                  <a:lnTo>
                    <a:pt x="120988" y="78811"/>
                  </a:lnTo>
                  <a:close/>
                </a:path>
                <a:path w="744220" h="316864">
                  <a:moveTo>
                    <a:pt x="182336" y="78811"/>
                  </a:moveTo>
                  <a:lnTo>
                    <a:pt x="120988" y="78811"/>
                  </a:lnTo>
                  <a:lnTo>
                    <a:pt x="178102" y="86106"/>
                  </a:lnTo>
                  <a:lnTo>
                    <a:pt x="182336" y="78811"/>
                  </a:lnTo>
                  <a:close/>
                </a:path>
                <a:path w="744220" h="316864">
                  <a:moveTo>
                    <a:pt x="280477" y="253434"/>
                  </a:moveTo>
                  <a:lnTo>
                    <a:pt x="280477" y="173849"/>
                  </a:lnTo>
                  <a:lnTo>
                    <a:pt x="266569" y="142170"/>
                  </a:lnTo>
                  <a:lnTo>
                    <a:pt x="238740" y="95037"/>
                  </a:lnTo>
                  <a:lnTo>
                    <a:pt x="234073" y="93255"/>
                  </a:lnTo>
                  <a:lnTo>
                    <a:pt x="178102" y="86106"/>
                  </a:lnTo>
                  <a:lnTo>
                    <a:pt x="154532" y="126717"/>
                  </a:lnTo>
                  <a:lnTo>
                    <a:pt x="140612" y="173849"/>
                  </a:lnTo>
                  <a:lnTo>
                    <a:pt x="140612" y="285113"/>
                  </a:lnTo>
                  <a:lnTo>
                    <a:pt x="168440" y="300566"/>
                  </a:lnTo>
                  <a:lnTo>
                    <a:pt x="196244" y="316792"/>
                  </a:lnTo>
                  <a:lnTo>
                    <a:pt x="224832" y="300566"/>
                  </a:lnTo>
                  <a:lnTo>
                    <a:pt x="252661" y="285113"/>
                  </a:lnTo>
                  <a:lnTo>
                    <a:pt x="280477" y="253434"/>
                  </a:lnTo>
                  <a:close/>
                </a:path>
                <a:path w="744220" h="316864">
                  <a:moveTo>
                    <a:pt x="348821" y="69991"/>
                  </a:moveTo>
                  <a:lnTo>
                    <a:pt x="309065" y="47905"/>
                  </a:lnTo>
                  <a:lnTo>
                    <a:pt x="238740" y="47905"/>
                  </a:lnTo>
                  <a:lnTo>
                    <a:pt x="182336" y="78811"/>
                  </a:lnTo>
                  <a:lnTo>
                    <a:pt x="196244" y="78811"/>
                  </a:lnTo>
                  <a:lnTo>
                    <a:pt x="234073" y="93255"/>
                  </a:lnTo>
                  <a:lnTo>
                    <a:pt x="338047" y="106535"/>
                  </a:lnTo>
                  <a:lnTo>
                    <a:pt x="348821" y="69991"/>
                  </a:lnTo>
                  <a:close/>
                </a:path>
                <a:path w="744220" h="316864">
                  <a:moveTo>
                    <a:pt x="448905" y="268887"/>
                  </a:moveTo>
                  <a:lnTo>
                    <a:pt x="448905" y="221754"/>
                  </a:lnTo>
                  <a:lnTo>
                    <a:pt x="435010" y="158396"/>
                  </a:lnTo>
                  <a:lnTo>
                    <a:pt x="423108" y="117400"/>
                  </a:lnTo>
                  <a:lnTo>
                    <a:pt x="338047" y="106535"/>
                  </a:lnTo>
                  <a:lnTo>
                    <a:pt x="336881" y="110491"/>
                  </a:lnTo>
                  <a:lnTo>
                    <a:pt x="322973" y="173849"/>
                  </a:lnTo>
                  <a:lnTo>
                    <a:pt x="309065" y="221754"/>
                  </a:lnTo>
                  <a:lnTo>
                    <a:pt x="336881" y="316792"/>
                  </a:lnTo>
                  <a:lnTo>
                    <a:pt x="421102" y="316792"/>
                  </a:lnTo>
                  <a:lnTo>
                    <a:pt x="448905" y="268887"/>
                  </a:lnTo>
                  <a:close/>
                </a:path>
                <a:path w="744220" h="316864">
                  <a:moveTo>
                    <a:pt x="507656" y="42566"/>
                  </a:moveTo>
                  <a:lnTo>
                    <a:pt x="491414" y="31679"/>
                  </a:lnTo>
                  <a:lnTo>
                    <a:pt x="407194" y="16225"/>
                  </a:lnTo>
                  <a:lnTo>
                    <a:pt x="378605" y="31679"/>
                  </a:lnTo>
                  <a:lnTo>
                    <a:pt x="350777" y="63358"/>
                  </a:lnTo>
                  <a:lnTo>
                    <a:pt x="348821" y="69991"/>
                  </a:lnTo>
                  <a:lnTo>
                    <a:pt x="364697" y="78811"/>
                  </a:lnTo>
                  <a:lnTo>
                    <a:pt x="421102" y="110491"/>
                  </a:lnTo>
                  <a:lnTo>
                    <a:pt x="423108" y="117400"/>
                  </a:lnTo>
                  <a:lnTo>
                    <a:pt x="499275" y="127128"/>
                  </a:lnTo>
                  <a:lnTo>
                    <a:pt x="505310" y="78811"/>
                  </a:lnTo>
                  <a:lnTo>
                    <a:pt x="505310" y="47905"/>
                  </a:lnTo>
                  <a:lnTo>
                    <a:pt x="507656" y="42566"/>
                  </a:lnTo>
                  <a:close/>
                </a:path>
                <a:path w="744220" h="316864">
                  <a:moveTo>
                    <a:pt x="617359" y="221754"/>
                  </a:moveTo>
                  <a:lnTo>
                    <a:pt x="593201" y="139125"/>
                  </a:lnTo>
                  <a:lnTo>
                    <a:pt x="499275" y="127128"/>
                  </a:lnTo>
                  <a:lnTo>
                    <a:pt x="491414" y="190075"/>
                  </a:lnTo>
                  <a:lnTo>
                    <a:pt x="505310" y="300566"/>
                  </a:lnTo>
                  <a:lnTo>
                    <a:pt x="519230" y="316792"/>
                  </a:lnTo>
                  <a:lnTo>
                    <a:pt x="547033" y="316792"/>
                  </a:lnTo>
                  <a:lnTo>
                    <a:pt x="575635" y="300566"/>
                  </a:lnTo>
                  <a:lnTo>
                    <a:pt x="603438" y="285113"/>
                  </a:lnTo>
                  <a:lnTo>
                    <a:pt x="617359" y="221754"/>
                  </a:lnTo>
                  <a:close/>
                </a:path>
                <a:path w="744220" h="316864">
                  <a:moveTo>
                    <a:pt x="744076" y="158396"/>
                  </a:moveTo>
                  <a:lnTo>
                    <a:pt x="701566" y="95037"/>
                  </a:lnTo>
                  <a:lnTo>
                    <a:pt x="659842" y="31679"/>
                  </a:lnTo>
                  <a:lnTo>
                    <a:pt x="617359" y="0"/>
                  </a:lnTo>
                  <a:lnTo>
                    <a:pt x="561727" y="0"/>
                  </a:lnTo>
                  <a:lnTo>
                    <a:pt x="519230" y="16225"/>
                  </a:lnTo>
                  <a:lnTo>
                    <a:pt x="507656" y="42566"/>
                  </a:lnTo>
                  <a:lnTo>
                    <a:pt x="561727" y="78811"/>
                  </a:lnTo>
                  <a:lnTo>
                    <a:pt x="589543" y="126717"/>
                  </a:lnTo>
                  <a:lnTo>
                    <a:pt x="593201" y="139125"/>
                  </a:lnTo>
                  <a:lnTo>
                    <a:pt x="744076" y="158396"/>
                  </a:lnTo>
                  <a:close/>
                </a:path>
              </a:pathLst>
            </a:custGeom>
            <a:solidFill>
              <a:srgbClr val="FFFFFF"/>
            </a:solidFill>
          </p:spPr>
          <p:txBody>
            <a:bodyPr wrap="square" lIns="0" tIns="0" rIns="0" bIns="0" rtlCol="0"/>
            <a:lstStyle/>
            <a:p>
              <a:endParaRPr sz="1810"/>
            </a:p>
          </p:txBody>
        </p:sp>
        <p:sp>
          <p:nvSpPr>
            <p:cNvPr id="113" name="object 112">
              <a:extLst>
                <a:ext uri="{FF2B5EF4-FFF2-40B4-BE49-F238E27FC236}">
                  <a16:creationId xmlns:a16="http://schemas.microsoft.com/office/drawing/2014/main" id="{DEB71EDA-A2A1-6FA7-B78E-C049EB97BDD9}"/>
                </a:ext>
              </a:extLst>
            </p:cNvPr>
            <p:cNvSpPr/>
            <p:nvPr/>
          </p:nvSpPr>
          <p:spPr>
            <a:xfrm>
              <a:off x="6195718" y="3358419"/>
              <a:ext cx="744220" cy="316865"/>
            </a:xfrm>
            <a:custGeom>
              <a:avLst/>
              <a:gdLst/>
              <a:ahLst/>
              <a:cxnLst/>
              <a:rect l="l" t="t" r="r" b="b"/>
              <a:pathLst>
                <a:path w="744220" h="316864">
                  <a:moveTo>
                    <a:pt x="0" y="63365"/>
                  </a:moveTo>
                  <a:lnTo>
                    <a:pt x="98126" y="78813"/>
                  </a:lnTo>
                  <a:lnTo>
                    <a:pt x="196252" y="78813"/>
                  </a:lnTo>
                  <a:lnTo>
                    <a:pt x="238747" y="95040"/>
                  </a:lnTo>
                  <a:lnTo>
                    <a:pt x="266563" y="142178"/>
                  </a:lnTo>
                  <a:lnTo>
                    <a:pt x="280477" y="173854"/>
                  </a:lnTo>
                  <a:lnTo>
                    <a:pt x="280477" y="253447"/>
                  </a:lnTo>
                  <a:lnTo>
                    <a:pt x="196252" y="316812"/>
                  </a:lnTo>
                  <a:lnTo>
                    <a:pt x="168436" y="300584"/>
                  </a:lnTo>
                  <a:lnTo>
                    <a:pt x="140620" y="285122"/>
                  </a:lnTo>
                  <a:lnTo>
                    <a:pt x="140620" y="173854"/>
                  </a:lnTo>
                  <a:lnTo>
                    <a:pt x="154534" y="126716"/>
                  </a:lnTo>
                  <a:lnTo>
                    <a:pt x="182350" y="78813"/>
                  </a:lnTo>
                  <a:lnTo>
                    <a:pt x="238747" y="47903"/>
                  </a:lnTo>
                  <a:lnTo>
                    <a:pt x="309057" y="47903"/>
                  </a:lnTo>
                  <a:lnTo>
                    <a:pt x="364689" y="78813"/>
                  </a:lnTo>
                  <a:lnTo>
                    <a:pt x="421097" y="110502"/>
                  </a:lnTo>
                  <a:lnTo>
                    <a:pt x="434999" y="158406"/>
                  </a:lnTo>
                  <a:lnTo>
                    <a:pt x="448913" y="221771"/>
                  </a:lnTo>
                  <a:lnTo>
                    <a:pt x="448913" y="268895"/>
                  </a:lnTo>
                  <a:lnTo>
                    <a:pt x="421097" y="316812"/>
                  </a:lnTo>
                  <a:lnTo>
                    <a:pt x="336873" y="316812"/>
                  </a:lnTo>
                  <a:lnTo>
                    <a:pt x="322971" y="268895"/>
                  </a:lnTo>
                  <a:lnTo>
                    <a:pt x="309057" y="221771"/>
                  </a:lnTo>
                  <a:lnTo>
                    <a:pt x="309057" y="221771"/>
                  </a:lnTo>
                  <a:lnTo>
                    <a:pt x="322971" y="173854"/>
                  </a:lnTo>
                  <a:lnTo>
                    <a:pt x="336873" y="110502"/>
                  </a:lnTo>
                  <a:lnTo>
                    <a:pt x="350787" y="63365"/>
                  </a:lnTo>
                  <a:lnTo>
                    <a:pt x="378603" y="31675"/>
                  </a:lnTo>
                  <a:lnTo>
                    <a:pt x="407183" y="16227"/>
                  </a:lnTo>
                  <a:lnTo>
                    <a:pt x="407183" y="16227"/>
                  </a:lnTo>
                  <a:lnTo>
                    <a:pt x="491408" y="31675"/>
                  </a:lnTo>
                  <a:lnTo>
                    <a:pt x="561718" y="78813"/>
                  </a:lnTo>
                  <a:lnTo>
                    <a:pt x="589534" y="126716"/>
                  </a:lnTo>
                  <a:lnTo>
                    <a:pt x="603448" y="173854"/>
                  </a:lnTo>
                  <a:lnTo>
                    <a:pt x="617350" y="221771"/>
                  </a:lnTo>
                  <a:lnTo>
                    <a:pt x="617350" y="221771"/>
                  </a:lnTo>
                  <a:lnTo>
                    <a:pt x="547040" y="316812"/>
                  </a:lnTo>
                  <a:lnTo>
                    <a:pt x="519224" y="316812"/>
                  </a:lnTo>
                  <a:lnTo>
                    <a:pt x="505310" y="300584"/>
                  </a:lnTo>
                  <a:lnTo>
                    <a:pt x="491408" y="190081"/>
                  </a:lnTo>
                  <a:lnTo>
                    <a:pt x="505310" y="78813"/>
                  </a:lnTo>
                  <a:lnTo>
                    <a:pt x="505310" y="47903"/>
                  </a:lnTo>
                  <a:lnTo>
                    <a:pt x="519224" y="16227"/>
                  </a:lnTo>
                  <a:lnTo>
                    <a:pt x="561718" y="0"/>
                  </a:lnTo>
                  <a:lnTo>
                    <a:pt x="617350" y="0"/>
                  </a:lnTo>
                  <a:lnTo>
                    <a:pt x="659844" y="31675"/>
                  </a:lnTo>
                  <a:lnTo>
                    <a:pt x="701575" y="95040"/>
                  </a:lnTo>
                  <a:lnTo>
                    <a:pt x="744069" y="158406"/>
                  </a:lnTo>
                </a:path>
              </a:pathLst>
            </a:custGeom>
            <a:ln w="15543">
              <a:solidFill>
                <a:srgbClr val="000000"/>
              </a:solidFill>
            </a:ln>
          </p:spPr>
          <p:txBody>
            <a:bodyPr wrap="square" lIns="0" tIns="0" rIns="0" bIns="0" rtlCol="0"/>
            <a:lstStyle/>
            <a:p>
              <a:endParaRPr sz="1810"/>
            </a:p>
          </p:txBody>
        </p:sp>
        <p:sp>
          <p:nvSpPr>
            <p:cNvPr id="114" name="object 113">
              <a:extLst>
                <a:ext uri="{FF2B5EF4-FFF2-40B4-BE49-F238E27FC236}">
                  <a16:creationId xmlns:a16="http://schemas.microsoft.com/office/drawing/2014/main" id="{CDE49B40-4FCE-33C5-F7E0-5B3E156B08E3}"/>
                </a:ext>
              </a:extLst>
            </p:cNvPr>
            <p:cNvSpPr/>
            <p:nvPr/>
          </p:nvSpPr>
          <p:spPr>
            <a:xfrm>
              <a:off x="6321968" y="3437178"/>
              <a:ext cx="29209" cy="238125"/>
            </a:xfrm>
            <a:custGeom>
              <a:avLst/>
              <a:gdLst/>
              <a:ahLst/>
              <a:cxnLst/>
              <a:rect l="l" t="t" r="r" b="b"/>
              <a:pathLst>
                <a:path w="29210" h="238125">
                  <a:moveTo>
                    <a:pt x="28589" y="237987"/>
                  </a:moveTo>
                  <a:lnTo>
                    <a:pt x="28589" y="0"/>
                  </a:lnTo>
                  <a:lnTo>
                    <a:pt x="14668" y="63360"/>
                  </a:lnTo>
                  <a:lnTo>
                    <a:pt x="0" y="126720"/>
                  </a:lnTo>
                  <a:lnTo>
                    <a:pt x="0" y="190080"/>
                  </a:lnTo>
                  <a:lnTo>
                    <a:pt x="28589" y="237987"/>
                  </a:lnTo>
                  <a:close/>
                </a:path>
              </a:pathLst>
            </a:custGeom>
            <a:solidFill>
              <a:srgbClr val="FFFFFF"/>
            </a:solidFill>
          </p:spPr>
          <p:txBody>
            <a:bodyPr wrap="square" lIns="0" tIns="0" rIns="0" bIns="0" rtlCol="0"/>
            <a:lstStyle/>
            <a:p>
              <a:endParaRPr sz="1810"/>
            </a:p>
          </p:txBody>
        </p:sp>
        <p:sp>
          <p:nvSpPr>
            <p:cNvPr id="115" name="object 114">
              <a:extLst>
                <a:ext uri="{FF2B5EF4-FFF2-40B4-BE49-F238E27FC236}">
                  <a16:creationId xmlns:a16="http://schemas.microsoft.com/office/drawing/2014/main" id="{6125699E-5A1D-9370-B071-9BFB9EF1E853}"/>
                </a:ext>
              </a:extLst>
            </p:cNvPr>
            <p:cNvSpPr/>
            <p:nvPr/>
          </p:nvSpPr>
          <p:spPr>
            <a:xfrm>
              <a:off x="6321854" y="3437337"/>
              <a:ext cx="29209" cy="238125"/>
            </a:xfrm>
            <a:custGeom>
              <a:avLst/>
              <a:gdLst/>
              <a:ahLst/>
              <a:cxnLst/>
              <a:rect l="l" t="t" r="r" b="b"/>
              <a:pathLst>
                <a:path w="29210" h="238125">
                  <a:moveTo>
                    <a:pt x="28593" y="0"/>
                  </a:moveTo>
                  <a:lnTo>
                    <a:pt x="14678" y="63366"/>
                  </a:lnTo>
                  <a:lnTo>
                    <a:pt x="0" y="126733"/>
                  </a:lnTo>
                  <a:lnTo>
                    <a:pt x="0" y="190087"/>
                  </a:lnTo>
                  <a:lnTo>
                    <a:pt x="28593" y="238005"/>
                  </a:lnTo>
                </a:path>
              </a:pathLst>
            </a:custGeom>
            <a:ln w="14061">
              <a:solidFill>
                <a:srgbClr val="000000"/>
              </a:solidFill>
            </a:ln>
          </p:spPr>
          <p:txBody>
            <a:bodyPr wrap="square" lIns="0" tIns="0" rIns="0" bIns="0" rtlCol="0"/>
            <a:lstStyle/>
            <a:p>
              <a:endParaRPr sz="1810"/>
            </a:p>
          </p:txBody>
        </p:sp>
        <p:pic>
          <p:nvPicPr>
            <p:cNvPr id="116" name="object 115">
              <a:extLst>
                <a:ext uri="{FF2B5EF4-FFF2-40B4-BE49-F238E27FC236}">
                  <a16:creationId xmlns:a16="http://schemas.microsoft.com/office/drawing/2014/main" id="{CF22516D-D945-C82D-81EB-59378B0AFE82}"/>
                </a:ext>
              </a:extLst>
            </p:cNvPr>
            <p:cNvPicPr/>
            <p:nvPr/>
          </p:nvPicPr>
          <p:blipFill>
            <a:blip r:embed="rId23" cstate="print"/>
            <a:stretch>
              <a:fillRect/>
            </a:stretch>
          </p:blipFill>
          <p:spPr>
            <a:xfrm>
              <a:off x="6385087" y="3414716"/>
              <a:ext cx="155373" cy="204654"/>
            </a:xfrm>
            <a:prstGeom prst="rect">
              <a:avLst/>
            </a:prstGeom>
          </p:spPr>
        </p:pic>
        <p:pic>
          <p:nvPicPr>
            <p:cNvPr id="117" name="object 116">
              <a:extLst>
                <a:ext uri="{FF2B5EF4-FFF2-40B4-BE49-F238E27FC236}">
                  <a16:creationId xmlns:a16="http://schemas.microsoft.com/office/drawing/2014/main" id="{150A6F55-0FC5-D075-02BC-53F19EF201B2}"/>
                </a:ext>
              </a:extLst>
            </p:cNvPr>
            <p:cNvPicPr/>
            <p:nvPr/>
          </p:nvPicPr>
          <p:blipFill>
            <a:blip r:embed="rId24" cstate="print"/>
            <a:stretch>
              <a:fillRect/>
            </a:stretch>
          </p:blipFill>
          <p:spPr>
            <a:xfrm>
              <a:off x="6567965" y="3367895"/>
              <a:ext cx="254015" cy="188497"/>
            </a:xfrm>
            <a:prstGeom prst="rect">
              <a:avLst/>
            </a:prstGeom>
          </p:spPr>
        </p:pic>
        <p:sp>
          <p:nvSpPr>
            <p:cNvPr id="118" name="object 117">
              <a:extLst>
                <a:ext uri="{FF2B5EF4-FFF2-40B4-BE49-F238E27FC236}">
                  <a16:creationId xmlns:a16="http://schemas.microsoft.com/office/drawing/2014/main" id="{CBA4D3DC-9F33-84F9-960F-148DB6252764}"/>
                </a:ext>
              </a:extLst>
            </p:cNvPr>
            <p:cNvSpPr/>
            <p:nvPr/>
          </p:nvSpPr>
          <p:spPr>
            <a:xfrm>
              <a:off x="6338186" y="3469693"/>
              <a:ext cx="13970" cy="175260"/>
            </a:xfrm>
            <a:custGeom>
              <a:avLst/>
              <a:gdLst/>
              <a:ahLst/>
              <a:cxnLst/>
              <a:rect l="l" t="t" r="r" b="b"/>
              <a:pathLst>
                <a:path w="13970" h="175260">
                  <a:moveTo>
                    <a:pt x="13924" y="174665"/>
                  </a:moveTo>
                  <a:lnTo>
                    <a:pt x="13924" y="0"/>
                  </a:lnTo>
                  <a:lnTo>
                    <a:pt x="0" y="47916"/>
                  </a:lnTo>
                  <a:lnTo>
                    <a:pt x="0" y="142978"/>
                  </a:lnTo>
                  <a:lnTo>
                    <a:pt x="13924" y="174665"/>
                  </a:lnTo>
                  <a:close/>
                </a:path>
              </a:pathLst>
            </a:custGeom>
            <a:solidFill>
              <a:srgbClr val="FFFFFF"/>
            </a:solidFill>
          </p:spPr>
          <p:txBody>
            <a:bodyPr wrap="square" lIns="0" tIns="0" rIns="0" bIns="0" rtlCol="0"/>
            <a:lstStyle/>
            <a:p>
              <a:endParaRPr sz="1810"/>
            </a:p>
          </p:txBody>
        </p:sp>
        <p:sp>
          <p:nvSpPr>
            <p:cNvPr id="119" name="object 118">
              <a:extLst>
                <a:ext uri="{FF2B5EF4-FFF2-40B4-BE49-F238E27FC236}">
                  <a16:creationId xmlns:a16="http://schemas.microsoft.com/office/drawing/2014/main" id="{59DDC23D-826F-05AE-1519-0DF826F229E4}"/>
                </a:ext>
              </a:extLst>
            </p:cNvPr>
            <p:cNvSpPr/>
            <p:nvPr/>
          </p:nvSpPr>
          <p:spPr>
            <a:xfrm>
              <a:off x="6338082" y="3469862"/>
              <a:ext cx="13970" cy="175260"/>
            </a:xfrm>
            <a:custGeom>
              <a:avLst/>
              <a:gdLst/>
              <a:ahLst/>
              <a:cxnLst/>
              <a:rect l="l" t="t" r="r" b="b"/>
              <a:pathLst>
                <a:path w="13970" h="175260">
                  <a:moveTo>
                    <a:pt x="13917" y="0"/>
                  </a:moveTo>
                  <a:lnTo>
                    <a:pt x="0" y="47914"/>
                  </a:lnTo>
                  <a:lnTo>
                    <a:pt x="0" y="142979"/>
                  </a:lnTo>
                  <a:lnTo>
                    <a:pt x="13917" y="174662"/>
                  </a:lnTo>
                </a:path>
              </a:pathLst>
            </a:custGeom>
            <a:ln w="14050">
              <a:solidFill>
                <a:srgbClr val="000000"/>
              </a:solidFill>
            </a:ln>
          </p:spPr>
          <p:txBody>
            <a:bodyPr wrap="square" lIns="0" tIns="0" rIns="0" bIns="0" rtlCol="0"/>
            <a:lstStyle/>
            <a:p>
              <a:endParaRPr sz="1810"/>
            </a:p>
          </p:txBody>
        </p:sp>
        <p:sp>
          <p:nvSpPr>
            <p:cNvPr id="120" name="object 119">
              <a:extLst>
                <a:ext uri="{FF2B5EF4-FFF2-40B4-BE49-F238E27FC236}">
                  <a16:creationId xmlns:a16="http://schemas.microsoft.com/office/drawing/2014/main" id="{E846BCE2-CEEB-0668-69D2-9F05DCA8D667}"/>
                </a:ext>
              </a:extLst>
            </p:cNvPr>
            <p:cNvSpPr/>
            <p:nvPr/>
          </p:nvSpPr>
          <p:spPr>
            <a:xfrm>
              <a:off x="7714097" y="4134470"/>
              <a:ext cx="13970" cy="411480"/>
            </a:xfrm>
            <a:custGeom>
              <a:avLst/>
              <a:gdLst/>
              <a:ahLst/>
              <a:cxnLst/>
              <a:rect l="l" t="t" r="r" b="b"/>
              <a:pathLst>
                <a:path w="13970" h="411479">
                  <a:moveTo>
                    <a:pt x="13911" y="411169"/>
                  </a:moveTo>
                  <a:lnTo>
                    <a:pt x="13911" y="0"/>
                  </a:lnTo>
                  <a:lnTo>
                    <a:pt x="0" y="95063"/>
                  </a:lnTo>
                  <a:lnTo>
                    <a:pt x="0" y="300648"/>
                  </a:lnTo>
                  <a:lnTo>
                    <a:pt x="13911" y="411169"/>
                  </a:lnTo>
                  <a:close/>
                </a:path>
              </a:pathLst>
            </a:custGeom>
            <a:solidFill>
              <a:srgbClr val="FFFFFF"/>
            </a:solidFill>
          </p:spPr>
          <p:txBody>
            <a:bodyPr wrap="square" lIns="0" tIns="0" rIns="0" bIns="0" rtlCol="0"/>
            <a:lstStyle/>
            <a:p>
              <a:endParaRPr sz="1810"/>
            </a:p>
          </p:txBody>
        </p:sp>
        <p:sp>
          <p:nvSpPr>
            <p:cNvPr id="121" name="object 120">
              <a:extLst>
                <a:ext uri="{FF2B5EF4-FFF2-40B4-BE49-F238E27FC236}">
                  <a16:creationId xmlns:a16="http://schemas.microsoft.com/office/drawing/2014/main" id="{6158AE75-B897-0902-595A-1547F3F23930}"/>
                </a:ext>
              </a:extLst>
            </p:cNvPr>
            <p:cNvSpPr/>
            <p:nvPr/>
          </p:nvSpPr>
          <p:spPr>
            <a:xfrm>
              <a:off x="7713972" y="4134654"/>
              <a:ext cx="13970" cy="411480"/>
            </a:xfrm>
            <a:custGeom>
              <a:avLst/>
              <a:gdLst/>
              <a:ahLst/>
              <a:cxnLst/>
              <a:rect l="l" t="t" r="r" b="b"/>
              <a:pathLst>
                <a:path w="13970" h="411479">
                  <a:moveTo>
                    <a:pt x="13917" y="411199"/>
                  </a:moveTo>
                  <a:lnTo>
                    <a:pt x="0" y="300666"/>
                  </a:lnTo>
                  <a:lnTo>
                    <a:pt x="0" y="95080"/>
                  </a:lnTo>
                  <a:lnTo>
                    <a:pt x="13917" y="0"/>
                  </a:lnTo>
                </a:path>
              </a:pathLst>
            </a:custGeom>
            <a:ln w="14041">
              <a:solidFill>
                <a:srgbClr val="000000"/>
              </a:solidFill>
            </a:ln>
          </p:spPr>
          <p:txBody>
            <a:bodyPr wrap="square" lIns="0" tIns="0" rIns="0" bIns="0" rtlCol="0"/>
            <a:lstStyle/>
            <a:p>
              <a:endParaRPr sz="1810"/>
            </a:p>
          </p:txBody>
        </p:sp>
        <p:sp>
          <p:nvSpPr>
            <p:cNvPr id="122" name="object 121">
              <a:extLst>
                <a:ext uri="{FF2B5EF4-FFF2-40B4-BE49-F238E27FC236}">
                  <a16:creationId xmlns:a16="http://schemas.microsoft.com/office/drawing/2014/main" id="{4F5958BF-4236-21BC-B19B-404622D42C0E}"/>
                </a:ext>
              </a:extLst>
            </p:cNvPr>
            <p:cNvSpPr/>
            <p:nvPr/>
          </p:nvSpPr>
          <p:spPr>
            <a:xfrm>
              <a:off x="7644009" y="4039527"/>
              <a:ext cx="519430" cy="2073275"/>
            </a:xfrm>
            <a:custGeom>
              <a:avLst/>
              <a:gdLst/>
              <a:ahLst/>
              <a:cxnLst/>
              <a:rect l="l" t="t" r="r" b="b"/>
              <a:pathLst>
                <a:path w="519429" h="2073275">
                  <a:moveTo>
                    <a:pt x="519373" y="2072907"/>
                  </a:moveTo>
                  <a:lnTo>
                    <a:pt x="13899" y="0"/>
                  </a:lnTo>
                  <a:lnTo>
                    <a:pt x="0" y="205590"/>
                  </a:lnTo>
                  <a:lnTo>
                    <a:pt x="0" y="411953"/>
                  </a:lnTo>
                  <a:lnTo>
                    <a:pt x="41736" y="601313"/>
                  </a:lnTo>
                  <a:lnTo>
                    <a:pt x="98157" y="775214"/>
                  </a:lnTo>
                  <a:lnTo>
                    <a:pt x="140667" y="965347"/>
                  </a:lnTo>
                  <a:lnTo>
                    <a:pt x="182390" y="1139249"/>
                  </a:lnTo>
                  <a:lnTo>
                    <a:pt x="182390" y="1645496"/>
                  </a:lnTo>
                  <a:lnTo>
                    <a:pt x="224899" y="1819397"/>
                  </a:lnTo>
                  <a:lnTo>
                    <a:pt x="280548" y="1914463"/>
                  </a:lnTo>
                  <a:lnTo>
                    <a:pt x="350894" y="1977841"/>
                  </a:lnTo>
                  <a:lnTo>
                    <a:pt x="435140" y="2024988"/>
                  </a:lnTo>
                  <a:lnTo>
                    <a:pt x="519373" y="2072907"/>
                  </a:lnTo>
                  <a:close/>
                </a:path>
              </a:pathLst>
            </a:custGeom>
            <a:solidFill>
              <a:srgbClr val="FFFFFF"/>
            </a:solidFill>
          </p:spPr>
          <p:txBody>
            <a:bodyPr wrap="square" lIns="0" tIns="0" rIns="0" bIns="0" rtlCol="0"/>
            <a:lstStyle/>
            <a:p>
              <a:endParaRPr sz="1810"/>
            </a:p>
          </p:txBody>
        </p:sp>
        <p:sp>
          <p:nvSpPr>
            <p:cNvPr id="123" name="object 122">
              <a:extLst>
                <a:ext uri="{FF2B5EF4-FFF2-40B4-BE49-F238E27FC236}">
                  <a16:creationId xmlns:a16="http://schemas.microsoft.com/office/drawing/2014/main" id="{7D21955A-598C-784C-8EF7-5E80B2AD5EA7}"/>
                </a:ext>
              </a:extLst>
            </p:cNvPr>
            <p:cNvSpPr/>
            <p:nvPr/>
          </p:nvSpPr>
          <p:spPr>
            <a:xfrm>
              <a:off x="7643872" y="4039707"/>
              <a:ext cx="519430" cy="2073275"/>
            </a:xfrm>
            <a:custGeom>
              <a:avLst/>
              <a:gdLst/>
              <a:ahLst/>
              <a:cxnLst/>
              <a:rect l="l" t="t" r="r" b="b"/>
              <a:pathLst>
                <a:path w="519429" h="2073275">
                  <a:moveTo>
                    <a:pt x="519379" y="2072996"/>
                  </a:moveTo>
                  <a:lnTo>
                    <a:pt x="519379" y="2072996"/>
                  </a:lnTo>
                  <a:lnTo>
                    <a:pt x="182405" y="1645567"/>
                  </a:lnTo>
                  <a:lnTo>
                    <a:pt x="182405" y="1139300"/>
                  </a:lnTo>
                  <a:lnTo>
                    <a:pt x="0" y="411976"/>
                  </a:lnTo>
                  <a:lnTo>
                    <a:pt x="0" y="205605"/>
                  </a:lnTo>
                  <a:lnTo>
                    <a:pt x="13918" y="0"/>
                  </a:lnTo>
                </a:path>
              </a:pathLst>
            </a:custGeom>
            <a:ln w="14144">
              <a:solidFill>
                <a:srgbClr val="000000"/>
              </a:solidFill>
            </a:ln>
          </p:spPr>
          <p:txBody>
            <a:bodyPr wrap="square" lIns="0" tIns="0" rIns="0" bIns="0" rtlCol="0"/>
            <a:lstStyle/>
            <a:p>
              <a:endParaRPr sz="1810"/>
            </a:p>
          </p:txBody>
        </p:sp>
        <p:sp>
          <p:nvSpPr>
            <p:cNvPr id="124" name="object 123">
              <a:extLst>
                <a:ext uri="{FF2B5EF4-FFF2-40B4-BE49-F238E27FC236}">
                  <a16:creationId xmlns:a16="http://schemas.microsoft.com/office/drawing/2014/main" id="{57B24434-1A9E-4AFE-19FA-9946D3B74B10}"/>
                </a:ext>
              </a:extLst>
            </p:cNvPr>
            <p:cNvSpPr/>
            <p:nvPr/>
          </p:nvSpPr>
          <p:spPr>
            <a:xfrm>
              <a:off x="7728473" y="4055878"/>
              <a:ext cx="435609" cy="1962150"/>
            </a:xfrm>
            <a:custGeom>
              <a:avLst/>
              <a:gdLst/>
              <a:ahLst/>
              <a:cxnLst/>
              <a:rect l="l" t="t" r="r" b="b"/>
              <a:pathLst>
                <a:path w="435609" h="1962150">
                  <a:moveTo>
                    <a:pt x="435152" y="1961663"/>
                  </a:moveTo>
                  <a:lnTo>
                    <a:pt x="70348" y="0"/>
                  </a:lnTo>
                  <a:lnTo>
                    <a:pt x="13925" y="142216"/>
                  </a:lnTo>
                  <a:lnTo>
                    <a:pt x="0" y="300664"/>
                  </a:lnTo>
                  <a:lnTo>
                    <a:pt x="27837" y="474571"/>
                  </a:lnTo>
                  <a:lnTo>
                    <a:pt x="84247" y="648477"/>
                  </a:lnTo>
                  <a:lnTo>
                    <a:pt x="112085" y="759004"/>
                  </a:lnTo>
                  <a:lnTo>
                    <a:pt x="140670" y="885763"/>
                  </a:lnTo>
                  <a:lnTo>
                    <a:pt x="168508" y="1139279"/>
                  </a:lnTo>
                  <a:lnTo>
                    <a:pt x="210246" y="1408255"/>
                  </a:lnTo>
                  <a:lnTo>
                    <a:pt x="210246" y="1724378"/>
                  </a:lnTo>
                  <a:lnTo>
                    <a:pt x="309166" y="1851136"/>
                  </a:lnTo>
                  <a:lnTo>
                    <a:pt x="435152" y="1961663"/>
                  </a:lnTo>
                  <a:close/>
                </a:path>
              </a:pathLst>
            </a:custGeom>
            <a:solidFill>
              <a:srgbClr val="FFFFFF"/>
            </a:solidFill>
          </p:spPr>
          <p:txBody>
            <a:bodyPr wrap="square" lIns="0" tIns="0" rIns="0" bIns="0" rtlCol="0"/>
            <a:lstStyle/>
            <a:p>
              <a:endParaRPr sz="1810"/>
            </a:p>
          </p:txBody>
        </p:sp>
        <p:sp>
          <p:nvSpPr>
            <p:cNvPr id="125" name="object 124">
              <a:extLst>
                <a:ext uri="{FF2B5EF4-FFF2-40B4-BE49-F238E27FC236}">
                  <a16:creationId xmlns:a16="http://schemas.microsoft.com/office/drawing/2014/main" id="{CB25070A-0EB2-3FBD-2FBF-344979CF4AE5}"/>
                </a:ext>
              </a:extLst>
            </p:cNvPr>
            <p:cNvSpPr/>
            <p:nvPr/>
          </p:nvSpPr>
          <p:spPr>
            <a:xfrm>
              <a:off x="7728353" y="4056060"/>
              <a:ext cx="435609" cy="1962150"/>
            </a:xfrm>
            <a:custGeom>
              <a:avLst/>
              <a:gdLst/>
              <a:ahLst/>
              <a:cxnLst/>
              <a:rect l="l" t="t" r="r" b="b"/>
              <a:pathLst>
                <a:path w="435609" h="1962150">
                  <a:moveTo>
                    <a:pt x="435141" y="1961747"/>
                  </a:moveTo>
                  <a:lnTo>
                    <a:pt x="309158" y="1851222"/>
                  </a:lnTo>
                  <a:lnTo>
                    <a:pt x="210223" y="1724450"/>
                  </a:lnTo>
                  <a:lnTo>
                    <a:pt x="210223" y="1408314"/>
                  </a:lnTo>
                  <a:lnTo>
                    <a:pt x="0" y="300682"/>
                  </a:lnTo>
                  <a:lnTo>
                    <a:pt x="13906" y="142225"/>
                  </a:lnTo>
                  <a:lnTo>
                    <a:pt x="70333" y="0"/>
                  </a:lnTo>
                </a:path>
              </a:pathLst>
            </a:custGeom>
            <a:ln w="14123">
              <a:solidFill>
                <a:srgbClr val="000000"/>
              </a:solidFill>
            </a:ln>
          </p:spPr>
          <p:txBody>
            <a:bodyPr wrap="square" lIns="0" tIns="0" rIns="0" bIns="0" rtlCol="0"/>
            <a:lstStyle/>
            <a:p>
              <a:endParaRPr sz="1810"/>
            </a:p>
          </p:txBody>
        </p:sp>
        <p:sp>
          <p:nvSpPr>
            <p:cNvPr id="126" name="object 125">
              <a:extLst>
                <a:ext uri="{FF2B5EF4-FFF2-40B4-BE49-F238E27FC236}">
                  <a16:creationId xmlns:a16="http://schemas.microsoft.com/office/drawing/2014/main" id="{D8B40FF5-1B39-6FFD-E121-64FFA1DF4527}"/>
                </a:ext>
              </a:extLst>
            </p:cNvPr>
            <p:cNvSpPr/>
            <p:nvPr/>
          </p:nvSpPr>
          <p:spPr>
            <a:xfrm>
              <a:off x="7517693" y="3913778"/>
              <a:ext cx="492125" cy="807085"/>
            </a:xfrm>
            <a:custGeom>
              <a:avLst/>
              <a:gdLst/>
              <a:ahLst/>
              <a:cxnLst/>
              <a:rect l="l" t="t" r="r" b="b"/>
              <a:pathLst>
                <a:path w="492125" h="807085">
                  <a:moveTo>
                    <a:pt x="491588" y="284441"/>
                  </a:moveTo>
                  <a:lnTo>
                    <a:pt x="463775" y="157679"/>
                  </a:lnTo>
                  <a:lnTo>
                    <a:pt x="435950" y="94298"/>
                  </a:lnTo>
                  <a:lnTo>
                    <a:pt x="393438" y="47149"/>
                  </a:lnTo>
                  <a:lnTo>
                    <a:pt x="337013" y="15458"/>
                  </a:lnTo>
                  <a:lnTo>
                    <a:pt x="281362" y="0"/>
                  </a:lnTo>
                  <a:lnTo>
                    <a:pt x="238850" y="0"/>
                  </a:lnTo>
                  <a:lnTo>
                    <a:pt x="197099" y="15458"/>
                  </a:lnTo>
                  <a:lnTo>
                    <a:pt x="168513" y="47149"/>
                  </a:lnTo>
                  <a:lnTo>
                    <a:pt x="126774" y="62608"/>
                  </a:lnTo>
                  <a:lnTo>
                    <a:pt x="56424" y="62608"/>
                  </a:lnTo>
                  <a:lnTo>
                    <a:pt x="0" y="47149"/>
                  </a:lnTo>
                  <a:lnTo>
                    <a:pt x="295262" y="806947"/>
                  </a:lnTo>
                  <a:lnTo>
                    <a:pt x="337013" y="695644"/>
                  </a:lnTo>
                  <a:lnTo>
                    <a:pt x="379525" y="585114"/>
                  </a:lnTo>
                  <a:lnTo>
                    <a:pt x="421264" y="506274"/>
                  </a:lnTo>
                  <a:lnTo>
                    <a:pt x="477688" y="426661"/>
                  </a:lnTo>
                  <a:lnTo>
                    <a:pt x="491588" y="284441"/>
                  </a:lnTo>
                  <a:close/>
                </a:path>
              </a:pathLst>
            </a:custGeom>
            <a:solidFill>
              <a:srgbClr val="FFFFFF"/>
            </a:solidFill>
          </p:spPr>
          <p:txBody>
            <a:bodyPr wrap="square" lIns="0" tIns="0" rIns="0" bIns="0" rtlCol="0"/>
            <a:lstStyle/>
            <a:p>
              <a:endParaRPr sz="1810"/>
            </a:p>
          </p:txBody>
        </p:sp>
        <p:sp>
          <p:nvSpPr>
            <p:cNvPr id="127" name="object 126">
              <a:extLst>
                <a:ext uri="{FF2B5EF4-FFF2-40B4-BE49-F238E27FC236}">
                  <a16:creationId xmlns:a16="http://schemas.microsoft.com/office/drawing/2014/main" id="{BE2136E9-1C01-FA22-BC8E-57AA42A0215F}"/>
                </a:ext>
              </a:extLst>
            </p:cNvPr>
            <p:cNvSpPr/>
            <p:nvPr/>
          </p:nvSpPr>
          <p:spPr>
            <a:xfrm>
              <a:off x="7517579" y="3913965"/>
              <a:ext cx="492125" cy="807085"/>
            </a:xfrm>
            <a:custGeom>
              <a:avLst/>
              <a:gdLst/>
              <a:ahLst/>
              <a:cxnLst/>
              <a:rect l="l" t="t" r="r" b="b"/>
              <a:pathLst>
                <a:path w="492125" h="807085">
                  <a:moveTo>
                    <a:pt x="295247" y="806971"/>
                  </a:moveTo>
                  <a:lnTo>
                    <a:pt x="295247" y="806971"/>
                  </a:lnTo>
                  <a:lnTo>
                    <a:pt x="336992" y="695663"/>
                  </a:lnTo>
                  <a:lnTo>
                    <a:pt x="379501" y="585135"/>
                  </a:lnTo>
                  <a:lnTo>
                    <a:pt x="421234" y="506293"/>
                  </a:lnTo>
                  <a:lnTo>
                    <a:pt x="477662" y="426672"/>
                  </a:lnTo>
                  <a:lnTo>
                    <a:pt x="491569" y="284444"/>
                  </a:lnTo>
                  <a:lnTo>
                    <a:pt x="491569" y="284444"/>
                  </a:lnTo>
                  <a:lnTo>
                    <a:pt x="281340" y="0"/>
                  </a:lnTo>
                  <a:lnTo>
                    <a:pt x="238831" y="0"/>
                  </a:lnTo>
                  <a:lnTo>
                    <a:pt x="126751" y="62608"/>
                  </a:lnTo>
                  <a:lnTo>
                    <a:pt x="56416" y="62608"/>
                  </a:lnTo>
                  <a:lnTo>
                    <a:pt x="0" y="47140"/>
                  </a:lnTo>
                </a:path>
              </a:pathLst>
            </a:custGeom>
            <a:ln w="14522">
              <a:solidFill>
                <a:srgbClr val="000000"/>
              </a:solidFill>
            </a:ln>
          </p:spPr>
          <p:txBody>
            <a:bodyPr wrap="square" lIns="0" tIns="0" rIns="0" bIns="0" rtlCol="0"/>
            <a:lstStyle/>
            <a:p>
              <a:endParaRPr sz="1810"/>
            </a:p>
          </p:txBody>
        </p:sp>
        <p:sp>
          <p:nvSpPr>
            <p:cNvPr id="128" name="object 127">
              <a:extLst>
                <a:ext uri="{FF2B5EF4-FFF2-40B4-BE49-F238E27FC236}">
                  <a16:creationId xmlns:a16="http://schemas.microsoft.com/office/drawing/2014/main" id="{097B2C43-A43A-A081-3501-E760445E8C04}"/>
                </a:ext>
              </a:extLst>
            </p:cNvPr>
            <p:cNvSpPr/>
            <p:nvPr/>
          </p:nvSpPr>
          <p:spPr>
            <a:xfrm>
              <a:off x="7560431" y="4008195"/>
              <a:ext cx="210820" cy="570230"/>
            </a:xfrm>
            <a:custGeom>
              <a:avLst/>
              <a:gdLst/>
              <a:ahLst/>
              <a:cxnLst/>
              <a:rect l="l" t="t" r="r" b="b"/>
              <a:pathLst>
                <a:path w="210820" h="570229">
                  <a:moveTo>
                    <a:pt x="210244" y="522520"/>
                  </a:moveTo>
                  <a:lnTo>
                    <a:pt x="210244" y="300681"/>
                  </a:lnTo>
                  <a:lnTo>
                    <a:pt x="168505" y="142997"/>
                  </a:lnTo>
                  <a:lnTo>
                    <a:pt x="140691" y="79614"/>
                  </a:lnTo>
                  <a:lnTo>
                    <a:pt x="98165" y="31691"/>
                  </a:lnTo>
                  <a:lnTo>
                    <a:pt x="41752" y="0"/>
                  </a:lnTo>
                  <a:lnTo>
                    <a:pt x="0" y="0"/>
                  </a:lnTo>
                  <a:lnTo>
                    <a:pt x="196344" y="569670"/>
                  </a:lnTo>
                  <a:lnTo>
                    <a:pt x="196344" y="554211"/>
                  </a:lnTo>
                  <a:lnTo>
                    <a:pt x="210244" y="522520"/>
                  </a:lnTo>
                  <a:close/>
                </a:path>
              </a:pathLst>
            </a:custGeom>
            <a:solidFill>
              <a:srgbClr val="FFFFFF"/>
            </a:solidFill>
          </p:spPr>
          <p:txBody>
            <a:bodyPr wrap="square" lIns="0" tIns="0" rIns="0" bIns="0" rtlCol="0"/>
            <a:lstStyle/>
            <a:p>
              <a:endParaRPr sz="1810"/>
            </a:p>
          </p:txBody>
        </p:sp>
        <p:sp>
          <p:nvSpPr>
            <p:cNvPr id="129" name="object 128">
              <a:extLst>
                <a:ext uri="{FF2B5EF4-FFF2-40B4-BE49-F238E27FC236}">
                  <a16:creationId xmlns:a16="http://schemas.microsoft.com/office/drawing/2014/main" id="{8D839F11-2923-792F-FA60-85006A0D8EEC}"/>
                </a:ext>
              </a:extLst>
            </p:cNvPr>
            <p:cNvSpPr/>
            <p:nvPr/>
          </p:nvSpPr>
          <p:spPr>
            <a:xfrm>
              <a:off x="7560316" y="4008379"/>
              <a:ext cx="210820" cy="570230"/>
            </a:xfrm>
            <a:custGeom>
              <a:avLst/>
              <a:gdLst/>
              <a:ahLst/>
              <a:cxnLst/>
              <a:rect l="l" t="t" r="r" b="b"/>
              <a:pathLst>
                <a:path w="210820" h="570229">
                  <a:moveTo>
                    <a:pt x="196327" y="569696"/>
                  </a:moveTo>
                  <a:lnTo>
                    <a:pt x="196327" y="554242"/>
                  </a:lnTo>
                  <a:lnTo>
                    <a:pt x="210234" y="522541"/>
                  </a:lnTo>
                  <a:lnTo>
                    <a:pt x="210234" y="300699"/>
                  </a:lnTo>
                  <a:lnTo>
                    <a:pt x="41733" y="0"/>
                  </a:lnTo>
                  <a:lnTo>
                    <a:pt x="0" y="0"/>
                  </a:lnTo>
                </a:path>
              </a:pathLst>
            </a:custGeom>
            <a:ln w="14254">
              <a:solidFill>
                <a:srgbClr val="000000"/>
              </a:solidFill>
            </a:ln>
          </p:spPr>
          <p:txBody>
            <a:bodyPr wrap="square" lIns="0" tIns="0" rIns="0" bIns="0" rtlCol="0"/>
            <a:lstStyle/>
            <a:p>
              <a:endParaRPr sz="1810"/>
            </a:p>
          </p:txBody>
        </p:sp>
        <p:pic>
          <p:nvPicPr>
            <p:cNvPr id="130" name="object 129">
              <a:extLst>
                <a:ext uri="{FF2B5EF4-FFF2-40B4-BE49-F238E27FC236}">
                  <a16:creationId xmlns:a16="http://schemas.microsoft.com/office/drawing/2014/main" id="{55790199-B193-61E3-C3F3-4A84389FF925}"/>
                </a:ext>
              </a:extLst>
            </p:cNvPr>
            <p:cNvPicPr/>
            <p:nvPr/>
          </p:nvPicPr>
          <p:blipFill>
            <a:blip r:embed="rId25" cstate="print"/>
            <a:stretch>
              <a:fillRect/>
            </a:stretch>
          </p:blipFill>
          <p:spPr>
            <a:xfrm>
              <a:off x="7581076" y="3700496"/>
              <a:ext cx="155266" cy="252684"/>
            </a:xfrm>
            <a:prstGeom prst="rect">
              <a:avLst/>
            </a:prstGeom>
          </p:spPr>
        </p:pic>
        <p:sp>
          <p:nvSpPr>
            <p:cNvPr id="131" name="object 130">
              <a:extLst>
                <a:ext uri="{FF2B5EF4-FFF2-40B4-BE49-F238E27FC236}">
                  <a16:creationId xmlns:a16="http://schemas.microsoft.com/office/drawing/2014/main" id="{9572AED3-EF43-ACC6-4F92-3BEB3871F366}"/>
                </a:ext>
              </a:extLst>
            </p:cNvPr>
            <p:cNvSpPr/>
            <p:nvPr/>
          </p:nvSpPr>
          <p:spPr>
            <a:xfrm>
              <a:off x="7574799" y="3676816"/>
              <a:ext cx="140970" cy="269240"/>
            </a:xfrm>
            <a:custGeom>
              <a:avLst/>
              <a:gdLst/>
              <a:ahLst/>
              <a:cxnLst/>
              <a:rect l="l" t="t" r="r" b="b"/>
              <a:pathLst>
                <a:path w="140970" h="269239">
                  <a:moveTo>
                    <a:pt x="140686" y="0"/>
                  </a:moveTo>
                  <a:lnTo>
                    <a:pt x="0" y="269004"/>
                  </a:lnTo>
                  <a:lnTo>
                    <a:pt x="56441" y="205618"/>
                  </a:lnTo>
                  <a:lnTo>
                    <a:pt x="98171" y="142232"/>
                  </a:lnTo>
                  <a:lnTo>
                    <a:pt x="112098" y="62613"/>
                  </a:lnTo>
                  <a:lnTo>
                    <a:pt x="140686" y="0"/>
                  </a:lnTo>
                  <a:close/>
                </a:path>
              </a:pathLst>
            </a:custGeom>
            <a:solidFill>
              <a:srgbClr val="FFFFFF"/>
            </a:solidFill>
          </p:spPr>
          <p:txBody>
            <a:bodyPr wrap="square" lIns="0" tIns="0" rIns="0" bIns="0" rtlCol="0"/>
            <a:lstStyle/>
            <a:p>
              <a:endParaRPr sz="1810"/>
            </a:p>
          </p:txBody>
        </p:sp>
        <p:sp>
          <p:nvSpPr>
            <p:cNvPr id="132" name="object 131">
              <a:extLst>
                <a:ext uri="{FF2B5EF4-FFF2-40B4-BE49-F238E27FC236}">
                  <a16:creationId xmlns:a16="http://schemas.microsoft.com/office/drawing/2014/main" id="{BB431D4D-2E2B-A83C-8A7F-6ECCE3C686E1}"/>
                </a:ext>
              </a:extLst>
            </p:cNvPr>
            <p:cNvSpPr/>
            <p:nvPr/>
          </p:nvSpPr>
          <p:spPr>
            <a:xfrm>
              <a:off x="7574678" y="3676992"/>
              <a:ext cx="140970" cy="269240"/>
            </a:xfrm>
            <a:custGeom>
              <a:avLst/>
              <a:gdLst/>
              <a:ahLst/>
              <a:cxnLst/>
              <a:rect l="l" t="t" r="r" b="b"/>
              <a:pathLst>
                <a:path w="140970" h="269239">
                  <a:moveTo>
                    <a:pt x="0" y="269012"/>
                  </a:moveTo>
                  <a:lnTo>
                    <a:pt x="0" y="269012"/>
                  </a:lnTo>
                  <a:lnTo>
                    <a:pt x="56432" y="205619"/>
                  </a:lnTo>
                  <a:lnTo>
                    <a:pt x="98169" y="142226"/>
                  </a:lnTo>
                  <a:lnTo>
                    <a:pt x="112089" y="62613"/>
                  </a:lnTo>
                  <a:lnTo>
                    <a:pt x="140681" y="0"/>
                  </a:lnTo>
                </a:path>
              </a:pathLst>
            </a:custGeom>
            <a:ln w="14424">
              <a:solidFill>
                <a:srgbClr val="000000"/>
              </a:solidFill>
            </a:ln>
          </p:spPr>
          <p:txBody>
            <a:bodyPr wrap="square" lIns="0" tIns="0" rIns="0" bIns="0" rtlCol="0"/>
            <a:lstStyle/>
            <a:p>
              <a:endParaRPr sz="1810"/>
            </a:p>
          </p:txBody>
        </p:sp>
        <p:sp>
          <p:nvSpPr>
            <p:cNvPr id="133" name="object 132">
              <a:extLst>
                <a:ext uri="{FF2B5EF4-FFF2-40B4-BE49-F238E27FC236}">
                  <a16:creationId xmlns:a16="http://schemas.microsoft.com/office/drawing/2014/main" id="{166A37E5-573A-97C1-FB39-3F5D880FB800}"/>
                </a:ext>
              </a:extLst>
            </p:cNvPr>
            <p:cNvSpPr/>
            <p:nvPr/>
          </p:nvSpPr>
          <p:spPr>
            <a:xfrm>
              <a:off x="6873135" y="3676925"/>
              <a:ext cx="702310" cy="490220"/>
            </a:xfrm>
            <a:custGeom>
              <a:avLst/>
              <a:gdLst/>
              <a:ahLst/>
              <a:cxnLst/>
              <a:rect l="l" t="t" r="r" b="b"/>
              <a:pathLst>
                <a:path w="702309" h="490220">
                  <a:moveTo>
                    <a:pt x="701891" y="395014"/>
                  </a:moveTo>
                  <a:lnTo>
                    <a:pt x="701891" y="237317"/>
                  </a:lnTo>
                  <a:lnTo>
                    <a:pt x="674075" y="142236"/>
                  </a:lnTo>
                  <a:lnTo>
                    <a:pt x="617644" y="78848"/>
                  </a:lnTo>
                  <a:lnTo>
                    <a:pt x="547286" y="30920"/>
                  </a:lnTo>
                  <a:lnTo>
                    <a:pt x="463040" y="0"/>
                  </a:lnTo>
                  <a:lnTo>
                    <a:pt x="280594" y="0"/>
                  </a:lnTo>
                  <a:lnTo>
                    <a:pt x="112088" y="62614"/>
                  </a:lnTo>
                  <a:lnTo>
                    <a:pt x="84246" y="94308"/>
                  </a:lnTo>
                  <a:lnTo>
                    <a:pt x="56430" y="142236"/>
                  </a:lnTo>
                  <a:lnTo>
                    <a:pt x="27815" y="205623"/>
                  </a:lnTo>
                  <a:lnTo>
                    <a:pt x="13914" y="252778"/>
                  </a:lnTo>
                  <a:lnTo>
                    <a:pt x="0" y="316166"/>
                  </a:lnTo>
                  <a:lnTo>
                    <a:pt x="0" y="379553"/>
                  </a:lnTo>
                  <a:lnTo>
                    <a:pt x="13914" y="426708"/>
                  </a:lnTo>
                  <a:lnTo>
                    <a:pt x="41743" y="458402"/>
                  </a:lnTo>
                  <a:lnTo>
                    <a:pt x="98173" y="458402"/>
                  </a:lnTo>
                  <a:lnTo>
                    <a:pt x="182420" y="442941"/>
                  </a:lnTo>
                  <a:lnTo>
                    <a:pt x="266692" y="442941"/>
                  </a:lnTo>
                  <a:lnTo>
                    <a:pt x="323123" y="426708"/>
                  </a:lnTo>
                  <a:lnTo>
                    <a:pt x="407382" y="442941"/>
                  </a:lnTo>
                  <a:lnTo>
                    <a:pt x="491629" y="474635"/>
                  </a:lnTo>
                  <a:lnTo>
                    <a:pt x="561214" y="490096"/>
                  </a:lnTo>
                  <a:lnTo>
                    <a:pt x="645460" y="474635"/>
                  </a:lnTo>
                  <a:lnTo>
                    <a:pt x="660161" y="458402"/>
                  </a:lnTo>
                  <a:lnTo>
                    <a:pt x="687976" y="442941"/>
                  </a:lnTo>
                  <a:lnTo>
                    <a:pt x="701891" y="395014"/>
                  </a:lnTo>
                  <a:close/>
                </a:path>
              </a:pathLst>
            </a:custGeom>
            <a:solidFill>
              <a:srgbClr val="FFFFFF"/>
            </a:solidFill>
          </p:spPr>
          <p:txBody>
            <a:bodyPr wrap="square" lIns="0" tIns="0" rIns="0" bIns="0" rtlCol="0"/>
            <a:lstStyle/>
            <a:p>
              <a:endParaRPr sz="1810"/>
            </a:p>
          </p:txBody>
        </p:sp>
        <p:sp>
          <p:nvSpPr>
            <p:cNvPr id="134" name="object 133">
              <a:extLst>
                <a:ext uri="{FF2B5EF4-FFF2-40B4-BE49-F238E27FC236}">
                  <a16:creationId xmlns:a16="http://schemas.microsoft.com/office/drawing/2014/main" id="{91FCA751-B6AB-754A-42EF-65A7078937EE}"/>
                </a:ext>
              </a:extLst>
            </p:cNvPr>
            <p:cNvSpPr/>
            <p:nvPr/>
          </p:nvSpPr>
          <p:spPr>
            <a:xfrm>
              <a:off x="6873018" y="3677102"/>
              <a:ext cx="702310" cy="490220"/>
            </a:xfrm>
            <a:custGeom>
              <a:avLst/>
              <a:gdLst/>
              <a:ahLst/>
              <a:cxnLst/>
              <a:rect l="l" t="t" r="r" b="b"/>
              <a:pathLst>
                <a:path w="702309" h="490220">
                  <a:moveTo>
                    <a:pt x="491635" y="474644"/>
                  </a:moveTo>
                  <a:lnTo>
                    <a:pt x="561201" y="490113"/>
                  </a:lnTo>
                  <a:lnTo>
                    <a:pt x="561201" y="490113"/>
                  </a:lnTo>
                  <a:lnTo>
                    <a:pt x="645465" y="474644"/>
                  </a:lnTo>
                  <a:lnTo>
                    <a:pt x="660150" y="458409"/>
                  </a:lnTo>
                  <a:lnTo>
                    <a:pt x="687979" y="442954"/>
                  </a:lnTo>
                  <a:lnTo>
                    <a:pt x="701887" y="395028"/>
                  </a:lnTo>
                  <a:lnTo>
                    <a:pt x="701887" y="237329"/>
                  </a:lnTo>
                  <a:lnTo>
                    <a:pt x="463029" y="0"/>
                  </a:lnTo>
                  <a:lnTo>
                    <a:pt x="280594" y="0"/>
                  </a:lnTo>
                  <a:lnTo>
                    <a:pt x="0" y="316179"/>
                  </a:lnTo>
                  <a:lnTo>
                    <a:pt x="0" y="379559"/>
                  </a:lnTo>
                  <a:lnTo>
                    <a:pt x="13908" y="426719"/>
                  </a:lnTo>
                  <a:lnTo>
                    <a:pt x="41737" y="458409"/>
                  </a:lnTo>
                  <a:lnTo>
                    <a:pt x="98171" y="458409"/>
                  </a:lnTo>
                  <a:lnTo>
                    <a:pt x="182422" y="442954"/>
                  </a:lnTo>
                  <a:lnTo>
                    <a:pt x="266686" y="442954"/>
                  </a:lnTo>
                  <a:lnTo>
                    <a:pt x="323108" y="426719"/>
                  </a:lnTo>
                  <a:lnTo>
                    <a:pt x="407372" y="442954"/>
                  </a:lnTo>
                  <a:lnTo>
                    <a:pt x="491635" y="474644"/>
                  </a:lnTo>
                </a:path>
              </a:pathLst>
            </a:custGeom>
            <a:ln w="15240">
              <a:solidFill>
                <a:srgbClr val="000000"/>
              </a:solidFill>
            </a:ln>
          </p:spPr>
          <p:txBody>
            <a:bodyPr wrap="square" lIns="0" tIns="0" rIns="0" bIns="0" rtlCol="0"/>
            <a:lstStyle/>
            <a:p>
              <a:endParaRPr sz="1810"/>
            </a:p>
          </p:txBody>
        </p:sp>
        <p:sp>
          <p:nvSpPr>
            <p:cNvPr id="135" name="object 134">
              <a:extLst>
                <a:ext uri="{FF2B5EF4-FFF2-40B4-BE49-F238E27FC236}">
                  <a16:creationId xmlns:a16="http://schemas.microsoft.com/office/drawing/2014/main" id="{CDF2693F-2CB0-00AD-219F-8C14A05141B5}"/>
                </a:ext>
              </a:extLst>
            </p:cNvPr>
            <p:cNvSpPr/>
            <p:nvPr/>
          </p:nvSpPr>
          <p:spPr>
            <a:xfrm>
              <a:off x="7140044" y="3312932"/>
              <a:ext cx="421640" cy="553720"/>
            </a:xfrm>
            <a:custGeom>
              <a:avLst/>
              <a:gdLst/>
              <a:ahLst/>
              <a:cxnLst/>
              <a:rect l="l" t="t" r="r" b="b"/>
              <a:pathLst>
                <a:path w="421640" h="553720">
                  <a:moveTo>
                    <a:pt x="421295" y="553499"/>
                  </a:moveTo>
                  <a:lnTo>
                    <a:pt x="378778" y="426719"/>
                  </a:lnTo>
                  <a:lnTo>
                    <a:pt x="309217" y="269019"/>
                  </a:lnTo>
                  <a:lnTo>
                    <a:pt x="266687" y="189395"/>
                  </a:lnTo>
                  <a:lnTo>
                    <a:pt x="224942" y="126006"/>
                  </a:lnTo>
                  <a:lnTo>
                    <a:pt x="182438" y="78850"/>
                  </a:lnTo>
                  <a:lnTo>
                    <a:pt x="154608" y="31694"/>
                  </a:lnTo>
                  <a:lnTo>
                    <a:pt x="125993" y="15460"/>
                  </a:lnTo>
                  <a:lnTo>
                    <a:pt x="84261" y="15460"/>
                  </a:lnTo>
                  <a:lnTo>
                    <a:pt x="56432" y="0"/>
                  </a:lnTo>
                  <a:lnTo>
                    <a:pt x="27829" y="31694"/>
                  </a:lnTo>
                  <a:lnTo>
                    <a:pt x="13901" y="63389"/>
                  </a:lnTo>
                  <a:lnTo>
                    <a:pt x="13901" y="205629"/>
                  </a:lnTo>
                  <a:lnTo>
                    <a:pt x="0" y="237324"/>
                  </a:lnTo>
                  <a:lnTo>
                    <a:pt x="0" y="269019"/>
                  </a:lnTo>
                  <a:lnTo>
                    <a:pt x="13901" y="284479"/>
                  </a:lnTo>
                  <a:lnTo>
                    <a:pt x="42517" y="300713"/>
                  </a:lnTo>
                  <a:lnTo>
                    <a:pt x="70334" y="332408"/>
                  </a:lnTo>
                  <a:lnTo>
                    <a:pt x="70334" y="364103"/>
                  </a:lnTo>
                  <a:lnTo>
                    <a:pt x="421295" y="553499"/>
                  </a:lnTo>
                  <a:close/>
                </a:path>
              </a:pathLst>
            </a:custGeom>
            <a:solidFill>
              <a:srgbClr val="FFFFFF"/>
            </a:solidFill>
          </p:spPr>
          <p:txBody>
            <a:bodyPr wrap="square" lIns="0" tIns="0" rIns="0" bIns="0" rtlCol="0"/>
            <a:lstStyle/>
            <a:p>
              <a:endParaRPr sz="1810"/>
            </a:p>
          </p:txBody>
        </p:sp>
        <p:sp>
          <p:nvSpPr>
            <p:cNvPr id="136" name="object 135">
              <a:extLst>
                <a:ext uri="{FF2B5EF4-FFF2-40B4-BE49-F238E27FC236}">
                  <a16:creationId xmlns:a16="http://schemas.microsoft.com/office/drawing/2014/main" id="{E0D8014C-FD41-B29E-B5D7-90E26B23D6DE}"/>
                </a:ext>
              </a:extLst>
            </p:cNvPr>
            <p:cNvSpPr/>
            <p:nvPr/>
          </p:nvSpPr>
          <p:spPr>
            <a:xfrm>
              <a:off x="7139920" y="3313084"/>
              <a:ext cx="421640" cy="553720"/>
            </a:xfrm>
            <a:custGeom>
              <a:avLst/>
              <a:gdLst/>
              <a:ahLst/>
              <a:cxnLst/>
              <a:rect l="l" t="t" r="r" b="b"/>
              <a:pathLst>
                <a:path w="421640" h="553720">
                  <a:moveTo>
                    <a:pt x="421304" y="553523"/>
                  </a:moveTo>
                  <a:lnTo>
                    <a:pt x="421304" y="553523"/>
                  </a:lnTo>
                  <a:lnTo>
                    <a:pt x="126004" y="15469"/>
                  </a:lnTo>
                  <a:lnTo>
                    <a:pt x="84253" y="15469"/>
                  </a:lnTo>
                  <a:lnTo>
                    <a:pt x="56423" y="0"/>
                  </a:lnTo>
                  <a:lnTo>
                    <a:pt x="27829" y="31704"/>
                  </a:lnTo>
                  <a:lnTo>
                    <a:pt x="13908" y="63396"/>
                  </a:lnTo>
                  <a:lnTo>
                    <a:pt x="13908" y="205644"/>
                  </a:lnTo>
                  <a:lnTo>
                    <a:pt x="0" y="237335"/>
                  </a:lnTo>
                  <a:lnTo>
                    <a:pt x="0" y="269040"/>
                  </a:lnTo>
                  <a:lnTo>
                    <a:pt x="13908" y="284496"/>
                  </a:lnTo>
                  <a:lnTo>
                    <a:pt x="42515" y="300731"/>
                  </a:lnTo>
                  <a:lnTo>
                    <a:pt x="70344" y="332423"/>
                  </a:lnTo>
                  <a:lnTo>
                    <a:pt x="70344" y="364128"/>
                  </a:lnTo>
                </a:path>
              </a:pathLst>
            </a:custGeom>
            <a:ln w="14696">
              <a:solidFill>
                <a:srgbClr val="000000"/>
              </a:solidFill>
            </a:ln>
          </p:spPr>
          <p:txBody>
            <a:bodyPr wrap="square" lIns="0" tIns="0" rIns="0" bIns="0" rtlCol="0"/>
            <a:lstStyle/>
            <a:p>
              <a:endParaRPr sz="1810"/>
            </a:p>
          </p:txBody>
        </p:sp>
        <p:sp>
          <p:nvSpPr>
            <p:cNvPr id="137" name="object 136">
              <a:extLst>
                <a:ext uri="{FF2B5EF4-FFF2-40B4-BE49-F238E27FC236}">
                  <a16:creationId xmlns:a16="http://schemas.microsoft.com/office/drawing/2014/main" id="{5F0C9645-5CBF-A5B7-9653-6DDF1B4D8D22}"/>
                </a:ext>
              </a:extLst>
            </p:cNvPr>
            <p:cNvSpPr/>
            <p:nvPr/>
          </p:nvSpPr>
          <p:spPr>
            <a:xfrm>
              <a:off x="6859624" y="3296798"/>
              <a:ext cx="294640" cy="506730"/>
            </a:xfrm>
            <a:custGeom>
              <a:avLst/>
              <a:gdLst/>
              <a:ahLst/>
              <a:cxnLst/>
              <a:rect l="l" t="t" r="r" b="b"/>
              <a:pathLst>
                <a:path w="294640" h="506729">
                  <a:moveTo>
                    <a:pt x="294537" y="79625"/>
                  </a:moveTo>
                  <a:lnTo>
                    <a:pt x="252792" y="31695"/>
                  </a:lnTo>
                  <a:lnTo>
                    <a:pt x="196358" y="16234"/>
                  </a:lnTo>
                  <a:lnTo>
                    <a:pt x="154612" y="0"/>
                  </a:lnTo>
                  <a:lnTo>
                    <a:pt x="126022" y="16234"/>
                  </a:lnTo>
                  <a:lnTo>
                    <a:pt x="55673" y="79625"/>
                  </a:lnTo>
                  <a:lnTo>
                    <a:pt x="13928" y="173939"/>
                  </a:lnTo>
                  <a:lnTo>
                    <a:pt x="0" y="285260"/>
                  </a:lnTo>
                  <a:lnTo>
                    <a:pt x="0" y="395808"/>
                  </a:lnTo>
                  <a:lnTo>
                    <a:pt x="27843" y="474661"/>
                  </a:lnTo>
                  <a:lnTo>
                    <a:pt x="84276" y="506357"/>
                  </a:lnTo>
                  <a:lnTo>
                    <a:pt x="294537" y="79625"/>
                  </a:lnTo>
                  <a:close/>
                </a:path>
              </a:pathLst>
            </a:custGeom>
            <a:solidFill>
              <a:srgbClr val="FFFFFF"/>
            </a:solidFill>
          </p:spPr>
          <p:txBody>
            <a:bodyPr wrap="square" lIns="0" tIns="0" rIns="0" bIns="0" rtlCol="0"/>
            <a:lstStyle/>
            <a:p>
              <a:endParaRPr sz="1810"/>
            </a:p>
          </p:txBody>
        </p:sp>
        <p:sp>
          <p:nvSpPr>
            <p:cNvPr id="138" name="object 137">
              <a:extLst>
                <a:ext uri="{FF2B5EF4-FFF2-40B4-BE49-F238E27FC236}">
                  <a16:creationId xmlns:a16="http://schemas.microsoft.com/office/drawing/2014/main" id="{4A6C1AE0-E49A-2AA5-7091-5E6C71299A69}"/>
                </a:ext>
              </a:extLst>
            </p:cNvPr>
            <p:cNvSpPr/>
            <p:nvPr/>
          </p:nvSpPr>
          <p:spPr>
            <a:xfrm>
              <a:off x="6859514" y="3296948"/>
              <a:ext cx="294640" cy="506730"/>
            </a:xfrm>
            <a:custGeom>
              <a:avLst/>
              <a:gdLst/>
              <a:ahLst/>
              <a:cxnLst/>
              <a:rect l="l" t="t" r="r" b="b"/>
              <a:pathLst>
                <a:path w="294640" h="506729">
                  <a:moveTo>
                    <a:pt x="294531" y="79633"/>
                  </a:moveTo>
                  <a:lnTo>
                    <a:pt x="294531" y="79633"/>
                  </a:lnTo>
                  <a:lnTo>
                    <a:pt x="154614" y="0"/>
                  </a:lnTo>
                  <a:lnTo>
                    <a:pt x="154614" y="0"/>
                  </a:lnTo>
                  <a:lnTo>
                    <a:pt x="0" y="285283"/>
                  </a:lnTo>
                  <a:lnTo>
                    <a:pt x="0" y="395830"/>
                  </a:lnTo>
                  <a:lnTo>
                    <a:pt x="27830" y="474684"/>
                  </a:lnTo>
                  <a:lnTo>
                    <a:pt x="84267" y="506390"/>
                  </a:lnTo>
                </a:path>
              </a:pathLst>
            </a:custGeom>
            <a:ln w="14493">
              <a:solidFill>
                <a:srgbClr val="000000"/>
              </a:solidFill>
            </a:ln>
          </p:spPr>
          <p:txBody>
            <a:bodyPr wrap="square" lIns="0" tIns="0" rIns="0" bIns="0" rtlCol="0"/>
            <a:lstStyle/>
            <a:p>
              <a:endParaRPr sz="1810"/>
            </a:p>
          </p:txBody>
        </p:sp>
        <p:sp>
          <p:nvSpPr>
            <p:cNvPr id="139" name="object 138">
              <a:extLst>
                <a:ext uri="{FF2B5EF4-FFF2-40B4-BE49-F238E27FC236}">
                  <a16:creationId xmlns:a16="http://schemas.microsoft.com/office/drawing/2014/main" id="{8E278211-D7C4-09B5-6EA1-E7E360A5B6FE}"/>
                </a:ext>
              </a:extLst>
            </p:cNvPr>
            <p:cNvSpPr/>
            <p:nvPr/>
          </p:nvSpPr>
          <p:spPr>
            <a:xfrm>
              <a:off x="7196910" y="3677256"/>
              <a:ext cx="322580" cy="47625"/>
            </a:xfrm>
            <a:custGeom>
              <a:avLst/>
              <a:gdLst/>
              <a:ahLst/>
              <a:cxnLst/>
              <a:rect l="l" t="t" r="r" b="b"/>
              <a:pathLst>
                <a:path w="322579" h="47625">
                  <a:moveTo>
                    <a:pt x="322363" y="47158"/>
                  </a:moveTo>
                  <a:lnTo>
                    <a:pt x="252798" y="15461"/>
                  </a:lnTo>
                  <a:lnTo>
                    <a:pt x="168519" y="0"/>
                  </a:lnTo>
                  <a:lnTo>
                    <a:pt x="0" y="0"/>
                  </a:lnTo>
                  <a:lnTo>
                    <a:pt x="322363" y="47158"/>
                  </a:lnTo>
                  <a:close/>
                </a:path>
              </a:pathLst>
            </a:custGeom>
            <a:solidFill>
              <a:srgbClr val="FFFFFF"/>
            </a:solidFill>
          </p:spPr>
          <p:txBody>
            <a:bodyPr wrap="square" lIns="0" tIns="0" rIns="0" bIns="0" rtlCol="0"/>
            <a:lstStyle/>
            <a:p>
              <a:endParaRPr sz="1810"/>
            </a:p>
          </p:txBody>
        </p:sp>
        <p:sp>
          <p:nvSpPr>
            <p:cNvPr id="140" name="object 139">
              <a:extLst>
                <a:ext uri="{FF2B5EF4-FFF2-40B4-BE49-F238E27FC236}">
                  <a16:creationId xmlns:a16="http://schemas.microsoft.com/office/drawing/2014/main" id="{7731C2AB-2F7B-8D3A-9E1F-05EC4E5AC961}"/>
                </a:ext>
              </a:extLst>
            </p:cNvPr>
            <p:cNvSpPr/>
            <p:nvPr/>
          </p:nvSpPr>
          <p:spPr>
            <a:xfrm>
              <a:off x="7196778" y="3677432"/>
              <a:ext cx="322580" cy="47625"/>
            </a:xfrm>
            <a:custGeom>
              <a:avLst/>
              <a:gdLst/>
              <a:ahLst/>
              <a:cxnLst/>
              <a:rect l="l" t="t" r="r" b="b"/>
              <a:pathLst>
                <a:path w="322579" h="47625">
                  <a:moveTo>
                    <a:pt x="0" y="0"/>
                  </a:moveTo>
                  <a:lnTo>
                    <a:pt x="168540" y="0"/>
                  </a:lnTo>
                  <a:lnTo>
                    <a:pt x="252798" y="15456"/>
                  </a:lnTo>
                  <a:lnTo>
                    <a:pt x="322382" y="47149"/>
                  </a:lnTo>
                </a:path>
              </a:pathLst>
            </a:custGeom>
            <a:ln w="15788">
              <a:solidFill>
                <a:srgbClr val="000000"/>
              </a:solidFill>
            </a:ln>
          </p:spPr>
          <p:txBody>
            <a:bodyPr wrap="square" lIns="0" tIns="0" rIns="0" bIns="0" rtlCol="0"/>
            <a:lstStyle/>
            <a:p>
              <a:endParaRPr sz="1810"/>
            </a:p>
          </p:txBody>
        </p:sp>
        <p:pic>
          <p:nvPicPr>
            <p:cNvPr id="141" name="object 140">
              <a:extLst>
                <a:ext uri="{FF2B5EF4-FFF2-40B4-BE49-F238E27FC236}">
                  <a16:creationId xmlns:a16="http://schemas.microsoft.com/office/drawing/2014/main" id="{795BB168-7CA8-EB91-3804-9022FB73DCAE}"/>
                </a:ext>
              </a:extLst>
            </p:cNvPr>
            <p:cNvPicPr/>
            <p:nvPr/>
          </p:nvPicPr>
          <p:blipFill>
            <a:blip r:embed="rId26" cstate="print"/>
            <a:stretch>
              <a:fillRect/>
            </a:stretch>
          </p:blipFill>
          <p:spPr>
            <a:xfrm>
              <a:off x="7611762" y="3543647"/>
              <a:ext cx="155403" cy="410157"/>
            </a:xfrm>
            <a:prstGeom prst="rect">
              <a:avLst/>
            </a:prstGeom>
          </p:spPr>
        </p:pic>
        <p:sp>
          <p:nvSpPr>
            <p:cNvPr id="142" name="object 141">
              <a:extLst>
                <a:ext uri="{FF2B5EF4-FFF2-40B4-BE49-F238E27FC236}">
                  <a16:creationId xmlns:a16="http://schemas.microsoft.com/office/drawing/2014/main" id="{CD610175-4FDC-83AE-1990-F5687A99BF14}"/>
                </a:ext>
              </a:extLst>
            </p:cNvPr>
            <p:cNvSpPr/>
            <p:nvPr/>
          </p:nvSpPr>
          <p:spPr>
            <a:xfrm>
              <a:off x="7704356" y="4104972"/>
              <a:ext cx="112395" cy="617855"/>
            </a:xfrm>
            <a:custGeom>
              <a:avLst/>
              <a:gdLst/>
              <a:ahLst/>
              <a:cxnLst/>
              <a:rect l="l" t="t" r="r" b="b"/>
              <a:pathLst>
                <a:path w="112395" h="617854">
                  <a:moveTo>
                    <a:pt x="112108" y="617829"/>
                  </a:moveTo>
                  <a:lnTo>
                    <a:pt x="0" y="0"/>
                  </a:lnTo>
                  <a:lnTo>
                    <a:pt x="13905" y="79645"/>
                  </a:lnTo>
                  <a:lnTo>
                    <a:pt x="13905" y="158517"/>
                  </a:lnTo>
                  <a:lnTo>
                    <a:pt x="0" y="237388"/>
                  </a:lnTo>
                  <a:lnTo>
                    <a:pt x="13905" y="332499"/>
                  </a:lnTo>
                  <a:lnTo>
                    <a:pt x="55674" y="474777"/>
                  </a:lnTo>
                  <a:lnTo>
                    <a:pt x="112108" y="617829"/>
                  </a:lnTo>
                  <a:close/>
                </a:path>
              </a:pathLst>
            </a:custGeom>
            <a:solidFill>
              <a:srgbClr val="FFFFFF"/>
            </a:solidFill>
          </p:spPr>
          <p:txBody>
            <a:bodyPr wrap="square" lIns="0" tIns="0" rIns="0" bIns="0" rtlCol="0"/>
            <a:lstStyle/>
            <a:p>
              <a:endParaRPr sz="1810"/>
            </a:p>
          </p:txBody>
        </p:sp>
        <p:sp>
          <p:nvSpPr>
            <p:cNvPr id="143" name="object 142">
              <a:extLst>
                <a:ext uri="{FF2B5EF4-FFF2-40B4-BE49-F238E27FC236}">
                  <a16:creationId xmlns:a16="http://schemas.microsoft.com/office/drawing/2014/main" id="{B97BCEB5-13AF-3207-1F1D-C795B44B1458}"/>
                </a:ext>
              </a:extLst>
            </p:cNvPr>
            <p:cNvSpPr/>
            <p:nvPr/>
          </p:nvSpPr>
          <p:spPr>
            <a:xfrm>
              <a:off x="7704223" y="4105160"/>
              <a:ext cx="112395" cy="617855"/>
            </a:xfrm>
            <a:custGeom>
              <a:avLst/>
              <a:gdLst/>
              <a:ahLst/>
              <a:cxnLst/>
              <a:rect l="l" t="t" r="r" b="b"/>
              <a:pathLst>
                <a:path w="112395" h="617854">
                  <a:moveTo>
                    <a:pt x="112113" y="617853"/>
                  </a:moveTo>
                  <a:lnTo>
                    <a:pt x="112113" y="617853"/>
                  </a:lnTo>
                  <a:lnTo>
                    <a:pt x="0" y="237400"/>
                  </a:lnTo>
                  <a:lnTo>
                    <a:pt x="13912" y="158526"/>
                  </a:lnTo>
                  <a:lnTo>
                    <a:pt x="13912" y="79653"/>
                  </a:lnTo>
                  <a:lnTo>
                    <a:pt x="0" y="0"/>
                  </a:lnTo>
                </a:path>
              </a:pathLst>
            </a:custGeom>
            <a:ln w="14102">
              <a:solidFill>
                <a:srgbClr val="000000"/>
              </a:solidFill>
            </a:ln>
          </p:spPr>
          <p:txBody>
            <a:bodyPr wrap="square" lIns="0" tIns="0" rIns="0" bIns="0" rtlCol="0"/>
            <a:lstStyle/>
            <a:p>
              <a:endParaRPr sz="1810"/>
            </a:p>
          </p:txBody>
        </p:sp>
        <p:sp>
          <p:nvSpPr>
            <p:cNvPr id="144" name="object 143">
              <a:extLst>
                <a:ext uri="{FF2B5EF4-FFF2-40B4-BE49-F238E27FC236}">
                  <a16:creationId xmlns:a16="http://schemas.microsoft.com/office/drawing/2014/main" id="{A9C39558-99CC-EA92-AE02-7D83CF982C6E}"/>
                </a:ext>
              </a:extLst>
            </p:cNvPr>
            <p:cNvSpPr/>
            <p:nvPr/>
          </p:nvSpPr>
          <p:spPr>
            <a:xfrm>
              <a:off x="7634218" y="4057924"/>
              <a:ext cx="41910" cy="490855"/>
            </a:xfrm>
            <a:custGeom>
              <a:avLst/>
              <a:gdLst/>
              <a:ahLst/>
              <a:cxnLst/>
              <a:rect l="l" t="t" r="r" b="b"/>
              <a:pathLst>
                <a:path w="41909" h="490854">
                  <a:moveTo>
                    <a:pt x="41743" y="490256"/>
                  </a:moveTo>
                  <a:lnTo>
                    <a:pt x="27824" y="0"/>
                  </a:lnTo>
                  <a:lnTo>
                    <a:pt x="13918" y="0"/>
                  </a:lnTo>
                  <a:lnTo>
                    <a:pt x="0" y="63408"/>
                  </a:lnTo>
                  <a:lnTo>
                    <a:pt x="0" y="126817"/>
                  </a:lnTo>
                  <a:lnTo>
                    <a:pt x="13918" y="316269"/>
                  </a:lnTo>
                  <a:lnTo>
                    <a:pt x="41743" y="490256"/>
                  </a:lnTo>
                  <a:close/>
                </a:path>
              </a:pathLst>
            </a:custGeom>
            <a:solidFill>
              <a:srgbClr val="FFFFFF"/>
            </a:solidFill>
          </p:spPr>
          <p:txBody>
            <a:bodyPr wrap="square" lIns="0" tIns="0" rIns="0" bIns="0" rtlCol="0"/>
            <a:lstStyle/>
            <a:p>
              <a:endParaRPr sz="1810"/>
            </a:p>
          </p:txBody>
        </p:sp>
        <p:sp>
          <p:nvSpPr>
            <p:cNvPr id="145" name="object 144">
              <a:extLst>
                <a:ext uri="{FF2B5EF4-FFF2-40B4-BE49-F238E27FC236}">
                  <a16:creationId xmlns:a16="http://schemas.microsoft.com/office/drawing/2014/main" id="{2C439256-99C0-780F-C124-B8EB5B23C252}"/>
                </a:ext>
              </a:extLst>
            </p:cNvPr>
            <p:cNvSpPr/>
            <p:nvPr/>
          </p:nvSpPr>
          <p:spPr>
            <a:xfrm>
              <a:off x="7634089" y="4058106"/>
              <a:ext cx="41910" cy="490855"/>
            </a:xfrm>
            <a:custGeom>
              <a:avLst/>
              <a:gdLst/>
              <a:ahLst/>
              <a:cxnLst/>
              <a:rect l="l" t="t" r="r" b="b"/>
              <a:pathLst>
                <a:path w="41909" h="490854">
                  <a:moveTo>
                    <a:pt x="41750" y="490287"/>
                  </a:moveTo>
                  <a:lnTo>
                    <a:pt x="13912" y="316282"/>
                  </a:lnTo>
                  <a:lnTo>
                    <a:pt x="0" y="126830"/>
                  </a:lnTo>
                  <a:lnTo>
                    <a:pt x="0" y="63415"/>
                  </a:lnTo>
                  <a:lnTo>
                    <a:pt x="13912" y="0"/>
                  </a:lnTo>
                  <a:lnTo>
                    <a:pt x="27837" y="0"/>
                  </a:lnTo>
                </a:path>
              </a:pathLst>
            </a:custGeom>
            <a:ln w="14059">
              <a:solidFill>
                <a:srgbClr val="000000"/>
              </a:solidFill>
            </a:ln>
          </p:spPr>
          <p:txBody>
            <a:bodyPr wrap="square" lIns="0" tIns="0" rIns="0" bIns="0" rtlCol="0"/>
            <a:lstStyle/>
            <a:p>
              <a:endParaRPr sz="1810"/>
            </a:p>
          </p:txBody>
        </p:sp>
        <p:sp>
          <p:nvSpPr>
            <p:cNvPr id="146" name="object 145">
              <a:extLst>
                <a:ext uri="{FF2B5EF4-FFF2-40B4-BE49-F238E27FC236}">
                  <a16:creationId xmlns:a16="http://schemas.microsoft.com/office/drawing/2014/main" id="{114D1C78-F1F6-7098-BB31-6683C22EE4F4}"/>
                </a:ext>
              </a:extLst>
            </p:cNvPr>
            <p:cNvSpPr/>
            <p:nvPr/>
          </p:nvSpPr>
          <p:spPr>
            <a:xfrm>
              <a:off x="7774401" y="4453972"/>
              <a:ext cx="15240" cy="173990"/>
            </a:xfrm>
            <a:custGeom>
              <a:avLst/>
              <a:gdLst/>
              <a:ahLst/>
              <a:cxnLst/>
              <a:rect l="l" t="t" r="r" b="b"/>
              <a:pathLst>
                <a:path w="15240" h="173989">
                  <a:moveTo>
                    <a:pt x="14705" y="78876"/>
                  </a:moveTo>
                  <a:lnTo>
                    <a:pt x="0" y="0"/>
                  </a:lnTo>
                  <a:lnTo>
                    <a:pt x="0" y="173991"/>
                  </a:lnTo>
                  <a:lnTo>
                    <a:pt x="14705" y="78876"/>
                  </a:lnTo>
                  <a:close/>
                </a:path>
              </a:pathLst>
            </a:custGeom>
            <a:solidFill>
              <a:srgbClr val="FFFFFF"/>
            </a:solidFill>
          </p:spPr>
          <p:txBody>
            <a:bodyPr wrap="square" lIns="0" tIns="0" rIns="0" bIns="0" rtlCol="0"/>
            <a:lstStyle/>
            <a:p>
              <a:endParaRPr sz="1810"/>
            </a:p>
          </p:txBody>
        </p:sp>
        <p:sp>
          <p:nvSpPr>
            <p:cNvPr id="147" name="object 146">
              <a:extLst>
                <a:ext uri="{FF2B5EF4-FFF2-40B4-BE49-F238E27FC236}">
                  <a16:creationId xmlns:a16="http://schemas.microsoft.com/office/drawing/2014/main" id="{FDBB8C52-0E9B-9ED4-6642-367B70E91681}"/>
                </a:ext>
              </a:extLst>
            </p:cNvPr>
            <p:cNvSpPr/>
            <p:nvPr/>
          </p:nvSpPr>
          <p:spPr>
            <a:xfrm>
              <a:off x="7774276" y="4454175"/>
              <a:ext cx="15240" cy="173990"/>
            </a:xfrm>
            <a:custGeom>
              <a:avLst/>
              <a:gdLst/>
              <a:ahLst/>
              <a:cxnLst/>
              <a:rect l="l" t="t" r="r" b="b"/>
              <a:pathLst>
                <a:path w="15240" h="173989">
                  <a:moveTo>
                    <a:pt x="0" y="0"/>
                  </a:moveTo>
                  <a:lnTo>
                    <a:pt x="14690" y="78877"/>
                  </a:lnTo>
                  <a:lnTo>
                    <a:pt x="0" y="173996"/>
                  </a:lnTo>
                </a:path>
              </a:pathLst>
            </a:custGeom>
            <a:ln w="14059">
              <a:solidFill>
                <a:srgbClr val="000000"/>
              </a:solidFill>
            </a:ln>
          </p:spPr>
          <p:txBody>
            <a:bodyPr wrap="square" lIns="0" tIns="0" rIns="0" bIns="0" rtlCol="0"/>
            <a:lstStyle/>
            <a:p>
              <a:endParaRPr sz="1810"/>
            </a:p>
          </p:txBody>
        </p:sp>
        <p:sp>
          <p:nvSpPr>
            <p:cNvPr id="148" name="object 147">
              <a:extLst>
                <a:ext uri="{FF2B5EF4-FFF2-40B4-BE49-F238E27FC236}">
                  <a16:creationId xmlns:a16="http://schemas.microsoft.com/office/drawing/2014/main" id="{49704585-002F-9769-A65F-5B51FD9840B9}"/>
                </a:ext>
              </a:extLst>
            </p:cNvPr>
            <p:cNvSpPr/>
            <p:nvPr/>
          </p:nvSpPr>
          <p:spPr>
            <a:xfrm>
              <a:off x="7690356" y="6274491"/>
              <a:ext cx="576580" cy="269240"/>
            </a:xfrm>
            <a:custGeom>
              <a:avLst/>
              <a:gdLst/>
              <a:ahLst/>
              <a:cxnLst/>
              <a:rect l="l" t="t" r="r" b="b"/>
              <a:pathLst>
                <a:path w="576579" h="269240">
                  <a:moveTo>
                    <a:pt x="576121" y="47172"/>
                  </a:moveTo>
                  <a:lnTo>
                    <a:pt x="576121" y="15466"/>
                  </a:lnTo>
                  <a:lnTo>
                    <a:pt x="562201" y="0"/>
                  </a:lnTo>
                  <a:lnTo>
                    <a:pt x="520442" y="0"/>
                  </a:lnTo>
                  <a:lnTo>
                    <a:pt x="491829" y="15466"/>
                  </a:lnTo>
                  <a:lnTo>
                    <a:pt x="450070" y="31705"/>
                  </a:lnTo>
                  <a:lnTo>
                    <a:pt x="421457" y="31705"/>
                  </a:lnTo>
                  <a:lnTo>
                    <a:pt x="365778" y="62638"/>
                  </a:lnTo>
                  <a:lnTo>
                    <a:pt x="309326" y="78878"/>
                  </a:lnTo>
                  <a:lnTo>
                    <a:pt x="281474" y="110584"/>
                  </a:lnTo>
                  <a:lnTo>
                    <a:pt x="238942" y="126050"/>
                  </a:lnTo>
                  <a:lnTo>
                    <a:pt x="168583" y="126050"/>
                  </a:lnTo>
                  <a:lnTo>
                    <a:pt x="126811" y="110584"/>
                  </a:lnTo>
                  <a:lnTo>
                    <a:pt x="84278" y="94344"/>
                  </a:lnTo>
                  <a:lnTo>
                    <a:pt x="42519" y="78878"/>
                  </a:lnTo>
                  <a:lnTo>
                    <a:pt x="0" y="78878"/>
                  </a:lnTo>
                  <a:lnTo>
                    <a:pt x="14693" y="94344"/>
                  </a:lnTo>
                  <a:lnTo>
                    <a:pt x="112904" y="126050"/>
                  </a:lnTo>
                  <a:lnTo>
                    <a:pt x="197182" y="157756"/>
                  </a:lnTo>
                  <a:lnTo>
                    <a:pt x="238942" y="157756"/>
                  </a:lnTo>
                  <a:lnTo>
                    <a:pt x="211115" y="252874"/>
                  </a:lnTo>
                  <a:lnTo>
                    <a:pt x="225035" y="252874"/>
                  </a:lnTo>
                  <a:lnTo>
                    <a:pt x="238942" y="269114"/>
                  </a:lnTo>
                  <a:lnTo>
                    <a:pt x="295407" y="269114"/>
                  </a:lnTo>
                  <a:lnTo>
                    <a:pt x="351846" y="237408"/>
                  </a:lnTo>
                  <a:lnTo>
                    <a:pt x="393618" y="205702"/>
                  </a:lnTo>
                  <a:lnTo>
                    <a:pt x="436137" y="157756"/>
                  </a:lnTo>
                  <a:lnTo>
                    <a:pt x="505736" y="142290"/>
                  </a:lnTo>
                  <a:lnTo>
                    <a:pt x="562201" y="94344"/>
                  </a:lnTo>
                  <a:lnTo>
                    <a:pt x="562201" y="62638"/>
                  </a:lnTo>
                  <a:lnTo>
                    <a:pt x="576121" y="47172"/>
                  </a:lnTo>
                  <a:close/>
                </a:path>
              </a:pathLst>
            </a:custGeom>
            <a:solidFill>
              <a:srgbClr val="000000"/>
            </a:solidFill>
          </p:spPr>
          <p:txBody>
            <a:bodyPr wrap="square" lIns="0" tIns="0" rIns="0" bIns="0" rtlCol="0"/>
            <a:lstStyle/>
            <a:p>
              <a:endParaRPr sz="1810"/>
            </a:p>
          </p:txBody>
        </p:sp>
        <p:sp>
          <p:nvSpPr>
            <p:cNvPr id="149" name="object 148">
              <a:extLst>
                <a:ext uri="{FF2B5EF4-FFF2-40B4-BE49-F238E27FC236}">
                  <a16:creationId xmlns:a16="http://schemas.microsoft.com/office/drawing/2014/main" id="{D8F2D486-1834-6165-E9AE-FC35B4B9A154}"/>
                </a:ext>
              </a:extLst>
            </p:cNvPr>
            <p:cNvSpPr/>
            <p:nvPr/>
          </p:nvSpPr>
          <p:spPr>
            <a:xfrm>
              <a:off x="7929298" y="6495660"/>
              <a:ext cx="42545" cy="31750"/>
            </a:xfrm>
            <a:custGeom>
              <a:avLst/>
              <a:gdLst/>
              <a:ahLst/>
              <a:cxnLst/>
              <a:rect l="l" t="t" r="r" b="b"/>
              <a:pathLst>
                <a:path w="42545" h="31750">
                  <a:moveTo>
                    <a:pt x="42532" y="16239"/>
                  </a:moveTo>
                  <a:lnTo>
                    <a:pt x="13932" y="16239"/>
                  </a:lnTo>
                  <a:lnTo>
                    <a:pt x="13932" y="0"/>
                  </a:lnTo>
                  <a:lnTo>
                    <a:pt x="0" y="0"/>
                  </a:lnTo>
                  <a:lnTo>
                    <a:pt x="0" y="16239"/>
                  </a:lnTo>
                  <a:lnTo>
                    <a:pt x="13932" y="31705"/>
                  </a:lnTo>
                  <a:lnTo>
                    <a:pt x="42532" y="16239"/>
                  </a:lnTo>
                  <a:close/>
                </a:path>
              </a:pathLst>
            </a:custGeom>
            <a:solidFill>
              <a:srgbClr val="FFFFFF"/>
            </a:solidFill>
          </p:spPr>
          <p:txBody>
            <a:bodyPr wrap="square" lIns="0" tIns="0" rIns="0" bIns="0" rtlCol="0"/>
            <a:lstStyle/>
            <a:p>
              <a:endParaRPr sz="1810"/>
            </a:p>
          </p:txBody>
        </p:sp>
        <p:pic>
          <p:nvPicPr>
            <p:cNvPr id="150" name="object 149">
              <a:extLst>
                <a:ext uri="{FF2B5EF4-FFF2-40B4-BE49-F238E27FC236}">
                  <a16:creationId xmlns:a16="http://schemas.microsoft.com/office/drawing/2014/main" id="{BF944BEF-9F94-ED57-0F94-6956D6DD56BD}"/>
                </a:ext>
              </a:extLst>
            </p:cNvPr>
            <p:cNvPicPr/>
            <p:nvPr/>
          </p:nvPicPr>
          <p:blipFill>
            <a:blip r:embed="rId27" cstate="print"/>
            <a:stretch>
              <a:fillRect/>
            </a:stretch>
          </p:blipFill>
          <p:spPr>
            <a:xfrm>
              <a:off x="8042202" y="6289957"/>
              <a:ext cx="196435" cy="190235"/>
            </a:xfrm>
            <a:prstGeom prst="rect">
              <a:avLst/>
            </a:prstGeom>
          </p:spPr>
        </p:pic>
        <p:pic>
          <p:nvPicPr>
            <p:cNvPr id="151" name="object 150">
              <a:extLst>
                <a:ext uri="{FF2B5EF4-FFF2-40B4-BE49-F238E27FC236}">
                  <a16:creationId xmlns:a16="http://schemas.microsoft.com/office/drawing/2014/main" id="{B5FDC5E3-2BDD-C813-D92C-F9868DD7E940}"/>
                </a:ext>
              </a:extLst>
            </p:cNvPr>
            <p:cNvPicPr/>
            <p:nvPr/>
          </p:nvPicPr>
          <p:blipFill>
            <a:blip r:embed="rId28" cstate="print"/>
            <a:stretch>
              <a:fillRect/>
            </a:stretch>
          </p:blipFill>
          <p:spPr>
            <a:xfrm>
              <a:off x="7592145" y="6131427"/>
              <a:ext cx="84278" cy="205702"/>
            </a:xfrm>
            <a:prstGeom prst="rect">
              <a:avLst/>
            </a:prstGeom>
          </p:spPr>
        </p:pic>
        <p:sp>
          <p:nvSpPr>
            <p:cNvPr id="152" name="object 151">
              <a:extLst>
                <a:ext uri="{FF2B5EF4-FFF2-40B4-BE49-F238E27FC236}">
                  <a16:creationId xmlns:a16="http://schemas.microsoft.com/office/drawing/2014/main" id="{08EC8267-1AC3-5306-CD7B-D545A9AE48A2}"/>
                </a:ext>
              </a:extLst>
            </p:cNvPr>
            <p:cNvSpPr/>
            <p:nvPr/>
          </p:nvSpPr>
          <p:spPr>
            <a:xfrm>
              <a:off x="7493927" y="5561495"/>
              <a:ext cx="997585" cy="681355"/>
            </a:xfrm>
            <a:custGeom>
              <a:avLst/>
              <a:gdLst/>
              <a:ahLst/>
              <a:cxnLst/>
              <a:rect l="l" t="t" r="r" b="b"/>
              <a:pathLst>
                <a:path w="997584" h="681354">
                  <a:moveTo>
                    <a:pt x="98209" y="506526"/>
                  </a:moveTo>
                  <a:lnTo>
                    <a:pt x="56451" y="412178"/>
                  </a:lnTo>
                  <a:lnTo>
                    <a:pt x="42532" y="300824"/>
                  </a:lnTo>
                  <a:lnTo>
                    <a:pt x="13906" y="206476"/>
                  </a:lnTo>
                  <a:lnTo>
                    <a:pt x="0" y="95123"/>
                  </a:lnTo>
                  <a:lnTo>
                    <a:pt x="13906" y="269113"/>
                  </a:lnTo>
                  <a:lnTo>
                    <a:pt x="42532" y="443890"/>
                  </a:lnTo>
                  <a:lnTo>
                    <a:pt x="70358" y="491058"/>
                  </a:lnTo>
                  <a:lnTo>
                    <a:pt x="98209" y="554469"/>
                  </a:lnTo>
                  <a:lnTo>
                    <a:pt x="98209" y="506526"/>
                  </a:lnTo>
                  <a:close/>
                </a:path>
                <a:path w="997584" h="681354">
                  <a:moveTo>
                    <a:pt x="617880" y="395947"/>
                  </a:moveTo>
                  <a:lnTo>
                    <a:pt x="590042" y="332524"/>
                  </a:lnTo>
                  <a:lnTo>
                    <a:pt x="590042" y="269113"/>
                  </a:lnTo>
                  <a:lnTo>
                    <a:pt x="576110" y="206476"/>
                  </a:lnTo>
                  <a:lnTo>
                    <a:pt x="576110" y="126822"/>
                  </a:lnTo>
                  <a:lnTo>
                    <a:pt x="590042" y="63411"/>
                  </a:lnTo>
                  <a:lnTo>
                    <a:pt x="562203" y="126822"/>
                  </a:lnTo>
                  <a:lnTo>
                    <a:pt x="548271" y="206476"/>
                  </a:lnTo>
                  <a:lnTo>
                    <a:pt x="562203" y="269113"/>
                  </a:lnTo>
                  <a:lnTo>
                    <a:pt x="576110" y="348767"/>
                  </a:lnTo>
                  <a:lnTo>
                    <a:pt x="590042" y="395947"/>
                  </a:lnTo>
                  <a:lnTo>
                    <a:pt x="617880" y="459359"/>
                  </a:lnTo>
                  <a:lnTo>
                    <a:pt x="617880" y="395947"/>
                  </a:lnTo>
                  <a:close/>
                </a:path>
                <a:path w="997584" h="681354">
                  <a:moveTo>
                    <a:pt x="828979" y="126822"/>
                  </a:moveTo>
                  <a:lnTo>
                    <a:pt x="786460" y="63411"/>
                  </a:lnTo>
                  <a:lnTo>
                    <a:pt x="744702" y="0"/>
                  </a:lnTo>
                  <a:lnTo>
                    <a:pt x="716864" y="16243"/>
                  </a:lnTo>
                  <a:lnTo>
                    <a:pt x="688251" y="16243"/>
                  </a:lnTo>
                  <a:lnTo>
                    <a:pt x="660412" y="0"/>
                  </a:lnTo>
                  <a:lnTo>
                    <a:pt x="632561" y="0"/>
                  </a:lnTo>
                  <a:lnTo>
                    <a:pt x="617880" y="16243"/>
                  </a:lnTo>
                  <a:lnTo>
                    <a:pt x="603961" y="47955"/>
                  </a:lnTo>
                  <a:lnTo>
                    <a:pt x="632561" y="16243"/>
                  </a:lnTo>
                  <a:lnTo>
                    <a:pt x="646493" y="16243"/>
                  </a:lnTo>
                  <a:lnTo>
                    <a:pt x="674319" y="31711"/>
                  </a:lnTo>
                  <a:lnTo>
                    <a:pt x="702157" y="47955"/>
                  </a:lnTo>
                  <a:lnTo>
                    <a:pt x="688251" y="63411"/>
                  </a:lnTo>
                  <a:lnTo>
                    <a:pt x="660412" y="47955"/>
                  </a:lnTo>
                  <a:lnTo>
                    <a:pt x="646493" y="111366"/>
                  </a:lnTo>
                  <a:lnTo>
                    <a:pt x="617880" y="174777"/>
                  </a:lnTo>
                  <a:lnTo>
                    <a:pt x="632561" y="190246"/>
                  </a:lnTo>
                  <a:lnTo>
                    <a:pt x="632561" y="206476"/>
                  </a:lnTo>
                  <a:lnTo>
                    <a:pt x="617880" y="221945"/>
                  </a:lnTo>
                  <a:lnTo>
                    <a:pt x="632561" y="237413"/>
                  </a:lnTo>
                  <a:lnTo>
                    <a:pt x="617880" y="253657"/>
                  </a:lnTo>
                  <a:lnTo>
                    <a:pt x="632561" y="269113"/>
                  </a:lnTo>
                  <a:lnTo>
                    <a:pt x="632561" y="348767"/>
                  </a:lnTo>
                  <a:lnTo>
                    <a:pt x="660412" y="332524"/>
                  </a:lnTo>
                  <a:lnTo>
                    <a:pt x="688251" y="300824"/>
                  </a:lnTo>
                  <a:lnTo>
                    <a:pt x="674319" y="317068"/>
                  </a:lnTo>
                  <a:lnTo>
                    <a:pt x="674319" y="364236"/>
                  </a:lnTo>
                  <a:lnTo>
                    <a:pt x="702157" y="317068"/>
                  </a:lnTo>
                  <a:lnTo>
                    <a:pt x="702157" y="395947"/>
                  </a:lnTo>
                  <a:lnTo>
                    <a:pt x="744702" y="317068"/>
                  </a:lnTo>
                  <a:lnTo>
                    <a:pt x="786460" y="237413"/>
                  </a:lnTo>
                  <a:lnTo>
                    <a:pt x="786460" y="269113"/>
                  </a:lnTo>
                  <a:lnTo>
                    <a:pt x="772541" y="285356"/>
                  </a:lnTo>
                  <a:lnTo>
                    <a:pt x="772541" y="332524"/>
                  </a:lnTo>
                  <a:lnTo>
                    <a:pt x="758621" y="395947"/>
                  </a:lnTo>
                  <a:lnTo>
                    <a:pt x="772541" y="412178"/>
                  </a:lnTo>
                  <a:lnTo>
                    <a:pt x="772541" y="348767"/>
                  </a:lnTo>
                  <a:lnTo>
                    <a:pt x="801154" y="269113"/>
                  </a:lnTo>
                  <a:lnTo>
                    <a:pt x="828979" y="206476"/>
                  </a:lnTo>
                  <a:lnTo>
                    <a:pt x="828979" y="126822"/>
                  </a:lnTo>
                  <a:close/>
                </a:path>
                <a:path w="997584" h="681354">
                  <a:moveTo>
                    <a:pt x="870750" y="522770"/>
                  </a:moveTo>
                  <a:lnTo>
                    <a:pt x="702157" y="459359"/>
                  </a:lnTo>
                  <a:lnTo>
                    <a:pt x="702157" y="475589"/>
                  </a:lnTo>
                  <a:lnTo>
                    <a:pt x="786460" y="506526"/>
                  </a:lnTo>
                  <a:lnTo>
                    <a:pt x="870750" y="538238"/>
                  </a:lnTo>
                  <a:lnTo>
                    <a:pt x="870750" y="522770"/>
                  </a:lnTo>
                  <a:close/>
                </a:path>
                <a:path w="997584" h="681354">
                  <a:moveTo>
                    <a:pt x="997572" y="538238"/>
                  </a:moveTo>
                  <a:lnTo>
                    <a:pt x="913282" y="538238"/>
                  </a:lnTo>
                  <a:lnTo>
                    <a:pt x="815073" y="554469"/>
                  </a:lnTo>
                  <a:lnTo>
                    <a:pt x="772541" y="569937"/>
                  </a:lnTo>
                  <a:lnTo>
                    <a:pt x="702157" y="554469"/>
                  </a:lnTo>
                  <a:lnTo>
                    <a:pt x="815073" y="586181"/>
                  </a:lnTo>
                  <a:lnTo>
                    <a:pt x="927201" y="569937"/>
                  </a:lnTo>
                  <a:lnTo>
                    <a:pt x="941120" y="569937"/>
                  </a:lnTo>
                  <a:lnTo>
                    <a:pt x="899363" y="601649"/>
                  </a:lnTo>
                  <a:lnTo>
                    <a:pt x="842911" y="633349"/>
                  </a:lnTo>
                  <a:lnTo>
                    <a:pt x="801154" y="649592"/>
                  </a:lnTo>
                  <a:lnTo>
                    <a:pt x="744702" y="665060"/>
                  </a:lnTo>
                  <a:lnTo>
                    <a:pt x="772541" y="681291"/>
                  </a:lnTo>
                  <a:lnTo>
                    <a:pt x="885431" y="633349"/>
                  </a:lnTo>
                  <a:lnTo>
                    <a:pt x="983653" y="569937"/>
                  </a:lnTo>
                  <a:lnTo>
                    <a:pt x="983653" y="554469"/>
                  </a:lnTo>
                  <a:lnTo>
                    <a:pt x="997572" y="554469"/>
                  </a:lnTo>
                  <a:lnTo>
                    <a:pt x="997572" y="538238"/>
                  </a:lnTo>
                  <a:close/>
                </a:path>
              </a:pathLst>
            </a:custGeom>
            <a:solidFill>
              <a:srgbClr val="000000"/>
            </a:solidFill>
          </p:spPr>
          <p:txBody>
            <a:bodyPr wrap="square" lIns="0" tIns="0" rIns="0" bIns="0" rtlCol="0"/>
            <a:lstStyle/>
            <a:p>
              <a:endParaRPr sz="1810"/>
            </a:p>
          </p:txBody>
        </p:sp>
        <p:pic>
          <p:nvPicPr>
            <p:cNvPr id="153" name="object 152">
              <a:extLst>
                <a:ext uri="{FF2B5EF4-FFF2-40B4-BE49-F238E27FC236}">
                  <a16:creationId xmlns:a16="http://schemas.microsoft.com/office/drawing/2014/main" id="{4A0DEA18-B964-27FE-A680-F77342C5F193}"/>
                </a:ext>
              </a:extLst>
            </p:cNvPr>
            <p:cNvPicPr/>
            <p:nvPr/>
          </p:nvPicPr>
          <p:blipFill>
            <a:blip r:embed="rId29" cstate="print"/>
            <a:stretch>
              <a:fillRect/>
            </a:stretch>
          </p:blipFill>
          <p:spPr>
            <a:xfrm>
              <a:off x="8210798" y="5593199"/>
              <a:ext cx="84291" cy="174769"/>
            </a:xfrm>
            <a:prstGeom prst="rect">
              <a:avLst/>
            </a:prstGeom>
          </p:spPr>
        </p:pic>
        <p:sp>
          <p:nvSpPr>
            <p:cNvPr id="154" name="object 153">
              <a:extLst>
                <a:ext uri="{FF2B5EF4-FFF2-40B4-BE49-F238E27FC236}">
                  <a16:creationId xmlns:a16="http://schemas.microsoft.com/office/drawing/2014/main" id="{B2951758-4A9F-6214-320A-20190B91F661}"/>
                </a:ext>
              </a:extLst>
            </p:cNvPr>
            <p:cNvSpPr/>
            <p:nvPr/>
          </p:nvSpPr>
          <p:spPr>
            <a:xfrm>
              <a:off x="5668112" y="3155708"/>
              <a:ext cx="2654935" cy="2422525"/>
            </a:xfrm>
            <a:custGeom>
              <a:avLst/>
              <a:gdLst/>
              <a:ahLst/>
              <a:cxnLst/>
              <a:rect l="l" t="t" r="r" b="b"/>
              <a:pathLst>
                <a:path w="2654934" h="2422525">
                  <a:moveTo>
                    <a:pt x="280733" y="1250454"/>
                  </a:moveTo>
                  <a:lnTo>
                    <a:pt x="266801" y="1234986"/>
                  </a:lnTo>
                  <a:lnTo>
                    <a:pt x="182511" y="1313865"/>
                  </a:lnTo>
                  <a:lnTo>
                    <a:pt x="84289" y="1377276"/>
                  </a:lnTo>
                  <a:lnTo>
                    <a:pt x="55676" y="1345577"/>
                  </a:lnTo>
                  <a:lnTo>
                    <a:pt x="13931" y="1313865"/>
                  </a:lnTo>
                  <a:lnTo>
                    <a:pt x="13931" y="1282166"/>
                  </a:lnTo>
                  <a:lnTo>
                    <a:pt x="0" y="1282166"/>
                  </a:lnTo>
                  <a:lnTo>
                    <a:pt x="0" y="1329334"/>
                  </a:lnTo>
                  <a:lnTo>
                    <a:pt x="41770" y="1361033"/>
                  </a:lnTo>
                  <a:lnTo>
                    <a:pt x="69608" y="1392745"/>
                  </a:lnTo>
                  <a:lnTo>
                    <a:pt x="55676" y="1392745"/>
                  </a:lnTo>
                  <a:lnTo>
                    <a:pt x="41770" y="1408988"/>
                  </a:lnTo>
                  <a:lnTo>
                    <a:pt x="69608" y="1393151"/>
                  </a:lnTo>
                  <a:lnTo>
                    <a:pt x="126060" y="1361033"/>
                  </a:lnTo>
                  <a:lnTo>
                    <a:pt x="196418" y="1313865"/>
                  </a:lnTo>
                  <a:lnTo>
                    <a:pt x="182511" y="1361033"/>
                  </a:lnTo>
                  <a:lnTo>
                    <a:pt x="196418" y="1350479"/>
                  </a:lnTo>
                  <a:lnTo>
                    <a:pt x="224282" y="1329334"/>
                  </a:lnTo>
                  <a:lnTo>
                    <a:pt x="196418" y="1377276"/>
                  </a:lnTo>
                  <a:lnTo>
                    <a:pt x="182511" y="1408988"/>
                  </a:lnTo>
                  <a:lnTo>
                    <a:pt x="153885" y="1456156"/>
                  </a:lnTo>
                  <a:lnTo>
                    <a:pt x="126060" y="1504099"/>
                  </a:lnTo>
                  <a:lnTo>
                    <a:pt x="196418" y="1408988"/>
                  </a:lnTo>
                  <a:lnTo>
                    <a:pt x="224282" y="1345565"/>
                  </a:lnTo>
                  <a:lnTo>
                    <a:pt x="238201" y="1313865"/>
                  </a:lnTo>
                  <a:lnTo>
                    <a:pt x="238201" y="1298397"/>
                  </a:lnTo>
                  <a:lnTo>
                    <a:pt x="252869" y="1282166"/>
                  </a:lnTo>
                  <a:lnTo>
                    <a:pt x="280733" y="1250454"/>
                  </a:lnTo>
                  <a:close/>
                </a:path>
                <a:path w="2654934" h="2422525">
                  <a:moveTo>
                    <a:pt x="463219" y="1313865"/>
                  </a:moveTo>
                  <a:lnTo>
                    <a:pt x="435394" y="1313865"/>
                  </a:lnTo>
                  <a:lnTo>
                    <a:pt x="365010" y="1408988"/>
                  </a:lnTo>
                  <a:lnTo>
                    <a:pt x="280733" y="1487868"/>
                  </a:lnTo>
                  <a:lnTo>
                    <a:pt x="210337" y="1519567"/>
                  </a:lnTo>
                  <a:lnTo>
                    <a:pt x="153885" y="1551279"/>
                  </a:lnTo>
                  <a:lnTo>
                    <a:pt x="153885" y="1535811"/>
                  </a:lnTo>
                  <a:lnTo>
                    <a:pt x="168592" y="1519567"/>
                  </a:lnTo>
                  <a:lnTo>
                    <a:pt x="139966" y="1535811"/>
                  </a:lnTo>
                  <a:lnTo>
                    <a:pt x="126060" y="1567510"/>
                  </a:lnTo>
                  <a:lnTo>
                    <a:pt x="210337" y="1551279"/>
                  </a:lnTo>
                  <a:lnTo>
                    <a:pt x="280733" y="1519567"/>
                  </a:lnTo>
                  <a:lnTo>
                    <a:pt x="351091" y="1456156"/>
                  </a:lnTo>
                  <a:lnTo>
                    <a:pt x="406768" y="1408988"/>
                  </a:lnTo>
                  <a:lnTo>
                    <a:pt x="449300" y="1377276"/>
                  </a:lnTo>
                  <a:lnTo>
                    <a:pt x="463219" y="1329334"/>
                  </a:lnTo>
                  <a:lnTo>
                    <a:pt x="463219" y="1313865"/>
                  </a:lnTo>
                  <a:close/>
                </a:path>
                <a:path w="2654934" h="2422525">
                  <a:moveTo>
                    <a:pt x="800392" y="1266698"/>
                  </a:moveTo>
                  <a:lnTo>
                    <a:pt x="688263" y="1282166"/>
                  </a:lnTo>
                  <a:lnTo>
                    <a:pt x="575348" y="1313865"/>
                  </a:lnTo>
                  <a:lnTo>
                    <a:pt x="556729" y="1324216"/>
                  </a:lnTo>
                  <a:lnTo>
                    <a:pt x="659650" y="1313865"/>
                  </a:lnTo>
                  <a:lnTo>
                    <a:pt x="800392" y="1266698"/>
                  </a:lnTo>
                  <a:close/>
                </a:path>
                <a:path w="2654934" h="2422525">
                  <a:moveTo>
                    <a:pt x="1095806" y="1282166"/>
                  </a:moveTo>
                  <a:lnTo>
                    <a:pt x="1081100" y="1282166"/>
                  </a:lnTo>
                  <a:lnTo>
                    <a:pt x="968984" y="1250454"/>
                  </a:lnTo>
                  <a:lnTo>
                    <a:pt x="842924" y="1250454"/>
                  </a:lnTo>
                  <a:lnTo>
                    <a:pt x="955065" y="1266698"/>
                  </a:lnTo>
                  <a:lnTo>
                    <a:pt x="1067193" y="1282166"/>
                  </a:lnTo>
                  <a:lnTo>
                    <a:pt x="1067193" y="1298397"/>
                  </a:lnTo>
                  <a:lnTo>
                    <a:pt x="1081100" y="1298397"/>
                  </a:lnTo>
                  <a:lnTo>
                    <a:pt x="1095806" y="1282166"/>
                  </a:lnTo>
                  <a:close/>
                </a:path>
                <a:path w="2654934" h="2422525">
                  <a:moveTo>
                    <a:pt x="1502562" y="1472399"/>
                  </a:moveTo>
                  <a:lnTo>
                    <a:pt x="1432966" y="1440688"/>
                  </a:lnTo>
                  <a:lnTo>
                    <a:pt x="1362595" y="1424457"/>
                  </a:lnTo>
                  <a:lnTo>
                    <a:pt x="1292212" y="1408988"/>
                  </a:lnTo>
                  <a:lnTo>
                    <a:pt x="1235760" y="1377276"/>
                  </a:lnTo>
                  <a:lnTo>
                    <a:pt x="1221854" y="1377276"/>
                  </a:lnTo>
                  <a:lnTo>
                    <a:pt x="1264386" y="1408988"/>
                  </a:lnTo>
                  <a:lnTo>
                    <a:pt x="1306144" y="1440688"/>
                  </a:lnTo>
                  <a:lnTo>
                    <a:pt x="1348663" y="1456156"/>
                  </a:lnTo>
                  <a:lnTo>
                    <a:pt x="1404353" y="1472399"/>
                  </a:lnTo>
                  <a:lnTo>
                    <a:pt x="1432966" y="1456156"/>
                  </a:lnTo>
                  <a:lnTo>
                    <a:pt x="1446872" y="1472399"/>
                  </a:lnTo>
                  <a:lnTo>
                    <a:pt x="1474724" y="1472399"/>
                  </a:lnTo>
                  <a:lnTo>
                    <a:pt x="1502562" y="1487868"/>
                  </a:lnTo>
                  <a:lnTo>
                    <a:pt x="1502562" y="1472399"/>
                  </a:lnTo>
                  <a:close/>
                </a:path>
                <a:path w="2654934" h="2422525">
                  <a:moveTo>
                    <a:pt x="1811896" y="2326906"/>
                  </a:moveTo>
                  <a:lnTo>
                    <a:pt x="1797964" y="2248039"/>
                  </a:lnTo>
                  <a:lnTo>
                    <a:pt x="1784057" y="2121204"/>
                  </a:lnTo>
                  <a:lnTo>
                    <a:pt x="1769364" y="1978914"/>
                  </a:lnTo>
                  <a:lnTo>
                    <a:pt x="1741512" y="1852091"/>
                  </a:lnTo>
                  <a:lnTo>
                    <a:pt x="1713687" y="1709801"/>
                  </a:lnTo>
                  <a:lnTo>
                    <a:pt x="1657235" y="1614690"/>
                  </a:lnTo>
                  <a:lnTo>
                    <a:pt x="1586852" y="1519567"/>
                  </a:lnTo>
                  <a:lnTo>
                    <a:pt x="1586852" y="1535811"/>
                  </a:lnTo>
                  <a:lnTo>
                    <a:pt x="1643303" y="1646389"/>
                  </a:lnTo>
                  <a:lnTo>
                    <a:pt x="1685061" y="1756981"/>
                  </a:lnTo>
                  <a:lnTo>
                    <a:pt x="1699755" y="1883803"/>
                  </a:lnTo>
                  <a:lnTo>
                    <a:pt x="1727606" y="1994382"/>
                  </a:lnTo>
                  <a:lnTo>
                    <a:pt x="1741512" y="2074037"/>
                  </a:lnTo>
                  <a:lnTo>
                    <a:pt x="1769364" y="2200084"/>
                  </a:lnTo>
                  <a:lnTo>
                    <a:pt x="1769364" y="2295207"/>
                  </a:lnTo>
                  <a:lnTo>
                    <a:pt x="1784057" y="2326906"/>
                  </a:lnTo>
                  <a:lnTo>
                    <a:pt x="1784057" y="2358618"/>
                  </a:lnTo>
                  <a:lnTo>
                    <a:pt x="1797964" y="2390330"/>
                  </a:lnTo>
                  <a:lnTo>
                    <a:pt x="1797964" y="2405786"/>
                  </a:lnTo>
                  <a:lnTo>
                    <a:pt x="1811896" y="2422029"/>
                  </a:lnTo>
                  <a:lnTo>
                    <a:pt x="1811896" y="2326906"/>
                  </a:lnTo>
                  <a:close/>
                </a:path>
                <a:path w="2654934" h="2422525">
                  <a:moveTo>
                    <a:pt x="2654795" y="1266698"/>
                  </a:moveTo>
                  <a:lnTo>
                    <a:pt x="2640888" y="1266698"/>
                  </a:lnTo>
                  <a:lnTo>
                    <a:pt x="2640888" y="1234986"/>
                  </a:lnTo>
                  <a:lnTo>
                    <a:pt x="2626969" y="1203286"/>
                  </a:lnTo>
                  <a:lnTo>
                    <a:pt x="2626969" y="1171575"/>
                  </a:lnTo>
                  <a:lnTo>
                    <a:pt x="2640888" y="1123632"/>
                  </a:lnTo>
                  <a:lnTo>
                    <a:pt x="2626969" y="1091920"/>
                  </a:lnTo>
                  <a:lnTo>
                    <a:pt x="2626969" y="1076464"/>
                  </a:lnTo>
                  <a:lnTo>
                    <a:pt x="2612275" y="1044752"/>
                  </a:lnTo>
                  <a:lnTo>
                    <a:pt x="2626969" y="981341"/>
                  </a:lnTo>
                  <a:lnTo>
                    <a:pt x="2626969" y="902462"/>
                  </a:lnTo>
                  <a:lnTo>
                    <a:pt x="2612275" y="822807"/>
                  </a:lnTo>
                  <a:lnTo>
                    <a:pt x="2612275" y="743927"/>
                  </a:lnTo>
                  <a:lnTo>
                    <a:pt x="2584437" y="585406"/>
                  </a:lnTo>
                  <a:lnTo>
                    <a:pt x="2598356" y="601637"/>
                  </a:lnTo>
                  <a:lnTo>
                    <a:pt x="2556586" y="316293"/>
                  </a:lnTo>
                  <a:lnTo>
                    <a:pt x="2527973" y="221945"/>
                  </a:lnTo>
                  <a:lnTo>
                    <a:pt x="2500134" y="158534"/>
                  </a:lnTo>
                  <a:lnTo>
                    <a:pt x="2472309" y="110591"/>
                  </a:lnTo>
                  <a:lnTo>
                    <a:pt x="2429776" y="63411"/>
                  </a:lnTo>
                  <a:lnTo>
                    <a:pt x="2388019" y="0"/>
                  </a:lnTo>
                  <a:lnTo>
                    <a:pt x="2345474" y="0"/>
                  </a:lnTo>
                  <a:lnTo>
                    <a:pt x="2359406" y="31711"/>
                  </a:lnTo>
                  <a:lnTo>
                    <a:pt x="2374087" y="47180"/>
                  </a:lnTo>
                  <a:lnTo>
                    <a:pt x="2415857" y="142290"/>
                  </a:lnTo>
                  <a:lnTo>
                    <a:pt x="2415857" y="158534"/>
                  </a:lnTo>
                  <a:lnTo>
                    <a:pt x="2486228" y="300824"/>
                  </a:lnTo>
                  <a:lnTo>
                    <a:pt x="2527973" y="443115"/>
                  </a:lnTo>
                  <a:lnTo>
                    <a:pt x="2584437" y="760171"/>
                  </a:lnTo>
                  <a:lnTo>
                    <a:pt x="2598356" y="1108163"/>
                  </a:lnTo>
                  <a:lnTo>
                    <a:pt x="2612275" y="1108163"/>
                  </a:lnTo>
                  <a:lnTo>
                    <a:pt x="2612275" y="1155331"/>
                  </a:lnTo>
                  <a:lnTo>
                    <a:pt x="2598356" y="1203286"/>
                  </a:lnTo>
                  <a:lnTo>
                    <a:pt x="2598356" y="1282166"/>
                  </a:lnTo>
                  <a:lnTo>
                    <a:pt x="2612275" y="1282166"/>
                  </a:lnTo>
                  <a:lnTo>
                    <a:pt x="2612275" y="1345577"/>
                  </a:lnTo>
                  <a:lnTo>
                    <a:pt x="2584437" y="1392745"/>
                  </a:lnTo>
                  <a:lnTo>
                    <a:pt x="2584437" y="1408988"/>
                  </a:lnTo>
                  <a:lnTo>
                    <a:pt x="2598356" y="1408988"/>
                  </a:lnTo>
                  <a:lnTo>
                    <a:pt x="2612275" y="1377276"/>
                  </a:lnTo>
                  <a:lnTo>
                    <a:pt x="2626969" y="1345577"/>
                  </a:lnTo>
                  <a:lnTo>
                    <a:pt x="2626969" y="1408988"/>
                  </a:lnTo>
                  <a:lnTo>
                    <a:pt x="2612275" y="1456156"/>
                  </a:lnTo>
                  <a:lnTo>
                    <a:pt x="2598356" y="1598447"/>
                  </a:lnTo>
                  <a:lnTo>
                    <a:pt x="2584437" y="1725269"/>
                  </a:lnTo>
                  <a:lnTo>
                    <a:pt x="2556586" y="1867560"/>
                  </a:lnTo>
                  <a:lnTo>
                    <a:pt x="2542679" y="1994382"/>
                  </a:lnTo>
                  <a:lnTo>
                    <a:pt x="2527973" y="2121204"/>
                  </a:lnTo>
                  <a:lnTo>
                    <a:pt x="2514066" y="2231796"/>
                  </a:lnTo>
                  <a:lnTo>
                    <a:pt x="2500134" y="2295207"/>
                  </a:lnTo>
                  <a:lnTo>
                    <a:pt x="2514066" y="2358618"/>
                  </a:lnTo>
                  <a:lnTo>
                    <a:pt x="2527973" y="2358618"/>
                  </a:lnTo>
                  <a:lnTo>
                    <a:pt x="2542679" y="2248039"/>
                  </a:lnTo>
                  <a:lnTo>
                    <a:pt x="2542679" y="2136673"/>
                  </a:lnTo>
                  <a:lnTo>
                    <a:pt x="2570518" y="1899272"/>
                  </a:lnTo>
                  <a:lnTo>
                    <a:pt x="2612275" y="1693570"/>
                  </a:lnTo>
                  <a:lnTo>
                    <a:pt x="2626969" y="1582978"/>
                  </a:lnTo>
                  <a:lnTo>
                    <a:pt x="2640888" y="1472399"/>
                  </a:lnTo>
                  <a:lnTo>
                    <a:pt x="2640888" y="1361033"/>
                  </a:lnTo>
                  <a:lnTo>
                    <a:pt x="2654795" y="1266698"/>
                  </a:lnTo>
                  <a:close/>
                </a:path>
              </a:pathLst>
            </a:custGeom>
            <a:solidFill>
              <a:srgbClr val="000000"/>
            </a:solidFill>
          </p:spPr>
          <p:txBody>
            <a:bodyPr wrap="square" lIns="0" tIns="0" rIns="0" bIns="0" rtlCol="0"/>
            <a:lstStyle/>
            <a:p>
              <a:endParaRPr sz="1810"/>
            </a:p>
          </p:txBody>
        </p:sp>
        <p:sp>
          <p:nvSpPr>
            <p:cNvPr id="155" name="object 154">
              <a:extLst>
                <a:ext uri="{FF2B5EF4-FFF2-40B4-BE49-F238E27FC236}">
                  <a16:creationId xmlns:a16="http://schemas.microsoft.com/office/drawing/2014/main" id="{DEB4FD16-D484-9B2D-4CB6-F3B37101EEAB}"/>
                </a:ext>
              </a:extLst>
            </p:cNvPr>
            <p:cNvSpPr/>
            <p:nvPr/>
          </p:nvSpPr>
          <p:spPr>
            <a:xfrm>
              <a:off x="7493933" y="4327279"/>
              <a:ext cx="27940" cy="15875"/>
            </a:xfrm>
            <a:custGeom>
              <a:avLst/>
              <a:gdLst/>
              <a:ahLst/>
              <a:cxnLst/>
              <a:rect l="l" t="t" r="r" b="b"/>
              <a:pathLst>
                <a:path w="27940" h="15875">
                  <a:moveTo>
                    <a:pt x="27826" y="15466"/>
                  </a:moveTo>
                  <a:lnTo>
                    <a:pt x="13906" y="0"/>
                  </a:lnTo>
                  <a:lnTo>
                    <a:pt x="0" y="15466"/>
                  </a:lnTo>
                  <a:lnTo>
                    <a:pt x="27826" y="15466"/>
                  </a:lnTo>
                  <a:close/>
                </a:path>
              </a:pathLst>
            </a:custGeom>
            <a:solidFill>
              <a:srgbClr val="FFFFFF"/>
            </a:solidFill>
          </p:spPr>
          <p:txBody>
            <a:bodyPr wrap="square" lIns="0" tIns="0" rIns="0" bIns="0" rtlCol="0"/>
            <a:lstStyle/>
            <a:p>
              <a:endParaRPr sz="1810"/>
            </a:p>
          </p:txBody>
        </p:sp>
        <p:sp>
          <p:nvSpPr>
            <p:cNvPr id="156" name="object 155">
              <a:extLst>
                <a:ext uri="{FF2B5EF4-FFF2-40B4-BE49-F238E27FC236}">
                  <a16:creationId xmlns:a16="http://schemas.microsoft.com/office/drawing/2014/main" id="{C9A84275-7632-B58B-256B-293E86EE562B}"/>
                </a:ext>
              </a:extLst>
            </p:cNvPr>
            <p:cNvSpPr/>
            <p:nvPr/>
          </p:nvSpPr>
          <p:spPr>
            <a:xfrm>
              <a:off x="5611673" y="3630523"/>
              <a:ext cx="281305" cy="775970"/>
            </a:xfrm>
            <a:custGeom>
              <a:avLst/>
              <a:gdLst/>
              <a:ahLst/>
              <a:cxnLst/>
              <a:rect l="l" t="t" r="r" b="b"/>
              <a:pathLst>
                <a:path w="281304" h="775970">
                  <a:moveTo>
                    <a:pt x="168567" y="601649"/>
                  </a:moveTo>
                  <a:lnTo>
                    <a:pt x="154660" y="569937"/>
                  </a:lnTo>
                  <a:lnTo>
                    <a:pt x="126047" y="586181"/>
                  </a:lnTo>
                  <a:lnTo>
                    <a:pt x="98209" y="586181"/>
                  </a:lnTo>
                  <a:lnTo>
                    <a:pt x="70370" y="601649"/>
                  </a:lnTo>
                  <a:lnTo>
                    <a:pt x="56438" y="617105"/>
                  </a:lnTo>
                  <a:lnTo>
                    <a:pt x="42519" y="601649"/>
                  </a:lnTo>
                  <a:lnTo>
                    <a:pt x="56438" y="586181"/>
                  </a:lnTo>
                  <a:lnTo>
                    <a:pt x="56438" y="569937"/>
                  </a:lnTo>
                  <a:lnTo>
                    <a:pt x="42519" y="554469"/>
                  </a:lnTo>
                  <a:lnTo>
                    <a:pt x="13906" y="554469"/>
                  </a:lnTo>
                  <a:lnTo>
                    <a:pt x="42519" y="491058"/>
                  </a:lnTo>
                  <a:lnTo>
                    <a:pt x="70370" y="443115"/>
                  </a:lnTo>
                  <a:lnTo>
                    <a:pt x="98209" y="395947"/>
                  </a:lnTo>
                  <a:lnTo>
                    <a:pt x="112115" y="332524"/>
                  </a:lnTo>
                  <a:lnTo>
                    <a:pt x="98209" y="332524"/>
                  </a:lnTo>
                  <a:lnTo>
                    <a:pt x="70370" y="395947"/>
                  </a:lnTo>
                  <a:lnTo>
                    <a:pt x="42519" y="443115"/>
                  </a:lnTo>
                  <a:lnTo>
                    <a:pt x="13906" y="491058"/>
                  </a:lnTo>
                  <a:lnTo>
                    <a:pt x="0" y="554469"/>
                  </a:lnTo>
                  <a:lnTo>
                    <a:pt x="13906" y="569937"/>
                  </a:lnTo>
                  <a:lnTo>
                    <a:pt x="27838" y="586181"/>
                  </a:lnTo>
                  <a:lnTo>
                    <a:pt x="13906" y="617105"/>
                  </a:lnTo>
                  <a:lnTo>
                    <a:pt x="0" y="648817"/>
                  </a:lnTo>
                  <a:lnTo>
                    <a:pt x="42519" y="633349"/>
                  </a:lnTo>
                  <a:lnTo>
                    <a:pt x="70370" y="617105"/>
                  </a:lnTo>
                  <a:lnTo>
                    <a:pt x="112115" y="601649"/>
                  </a:lnTo>
                  <a:lnTo>
                    <a:pt x="154660" y="601649"/>
                  </a:lnTo>
                  <a:lnTo>
                    <a:pt x="126047" y="633349"/>
                  </a:lnTo>
                  <a:lnTo>
                    <a:pt x="42519" y="728472"/>
                  </a:lnTo>
                  <a:lnTo>
                    <a:pt x="112115" y="680516"/>
                  </a:lnTo>
                  <a:lnTo>
                    <a:pt x="168567" y="601649"/>
                  </a:lnTo>
                  <a:close/>
                </a:path>
                <a:path w="281304" h="775970">
                  <a:moveTo>
                    <a:pt x="225031" y="648817"/>
                  </a:moveTo>
                  <a:lnTo>
                    <a:pt x="196405" y="648817"/>
                  </a:lnTo>
                  <a:lnTo>
                    <a:pt x="196405" y="665060"/>
                  </a:lnTo>
                  <a:lnTo>
                    <a:pt x="84289" y="775639"/>
                  </a:lnTo>
                  <a:lnTo>
                    <a:pt x="154660" y="728472"/>
                  </a:lnTo>
                  <a:lnTo>
                    <a:pt x="225031" y="648817"/>
                  </a:lnTo>
                  <a:close/>
                </a:path>
                <a:path w="281304" h="775970">
                  <a:moveTo>
                    <a:pt x="266776" y="31711"/>
                  </a:moveTo>
                  <a:lnTo>
                    <a:pt x="238950" y="16243"/>
                  </a:lnTo>
                  <a:lnTo>
                    <a:pt x="210324" y="16243"/>
                  </a:lnTo>
                  <a:lnTo>
                    <a:pt x="182499" y="31711"/>
                  </a:lnTo>
                  <a:lnTo>
                    <a:pt x="154660" y="47955"/>
                  </a:lnTo>
                  <a:lnTo>
                    <a:pt x="140728" y="47955"/>
                  </a:lnTo>
                  <a:lnTo>
                    <a:pt x="168567" y="31711"/>
                  </a:lnTo>
                  <a:lnTo>
                    <a:pt x="182499" y="0"/>
                  </a:lnTo>
                  <a:lnTo>
                    <a:pt x="126047" y="31711"/>
                  </a:lnTo>
                  <a:lnTo>
                    <a:pt x="56438" y="78879"/>
                  </a:lnTo>
                  <a:lnTo>
                    <a:pt x="56438" y="95123"/>
                  </a:lnTo>
                  <a:lnTo>
                    <a:pt x="84289" y="78879"/>
                  </a:lnTo>
                  <a:lnTo>
                    <a:pt x="112115" y="78879"/>
                  </a:lnTo>
                  <a:lnTo>
                    <a:pt x="154660" y="63411"/>
                  </a:lnTo>
                  <a:lnTo>
                    <a:pt x="182499" y="63411"/>
                  </a:lnTo>
                  <a:lnTo>
                    <a:pt x="154660" y="95123"/>
                  </a:lnTo>
                  <a:lnTo>
                    <a:pt x="112115" y="126822"/>
                  </a:lnTo>
                  <a:lnTo>
                    <a:pt x="98209" y="142290"/>
                  </a:lnTo>
                  <a:lnTo>
                    <a:pt x="84289" y="158534"/>
                  </a:lnTo>
                  <a:lnTo>
                    <a:pt x="98209" y="174002"/>
                  </a:lnTo>
                  <a:lnTo>
                    <a:pt x="126047" y="174002"/>
                  </a:lnTo>
                  <a:lnTo>
                    <a:pt x="140728" y="158534"/>
                  </a:lnTo>
                  <a:lnTo>
                    <a:pt x="168567" y="158534"/>
                  </a:lnTo>
                  <a:lnTo>
                    <a:pt x="126047" y="205701"/>
                  </a:lnTo>
                  <a:lnTo>
                    <a:pt x="70370" y="237413"/>
                  </a:lnTo>
                  <a:lnTo>
                    <a:pt x="70370" y="253657"/>
                  </a:lnTo>
                  <a:lnTo>
                    <a:pt x="84289" y="269113"/>
                  </a:lnTo>
                  <a:lnTo>
                    <a:pt x="13906" y="379704"/>
                  </a:lnTo>
                  <a:lnTo>
                    <a:pt x="84289" y="300824"/>
                  </a:lnTo>
                  <a:lnTo>
                    <a:pt x="140728" y="205701"/>
                  </a:lnTo>
                  <a:lnTo>
                    <a:pt x="196405" y="174002"/>
                  </a:lnTo>
                  <a:lnTo>
                    <a:pt x="238950" y="126822"/>
                  </a:lnTo>
                  <a:lnTo>
                    <a:pt x="196405" y="110591"/>
                  </a:lnTo>
                  <a:lnTo>
                    <a:pt x="168567" y="126822"/>
                  </a:lnTo>
                  <a:lnTo>
                    <a:pt x="168567" y="110591"/>
                  </a:lnTo>
                  <a:lnTo>
                    <a:pt x="225031" y="78879"/>
                  </a:lnTo>
                  <a:lnTo>
                    <a:pt x="266776" y="31711"/>
                  </a:lnTo>
                  <a:close/>
                </a:path>
                <a:path w="281304" h="775970">
                  <a:moveTo>
                    <a:pt x="280720" y="317068"/>
                  </a:moveTo>
                  <a:lnTo>
                    <a:pt x="225031" y="411403"/>
                  </a:lnTo>
                  <a:lnTo>
                    <a:pt x="266776" y="379704"/>
                  </a:lnTo>
                  <a:lnTo>
                    <a:pt x="280720" y="317068"/>
                  </a:lnTo>
                  <a:close/>
                </a:path>
              </a:pathLst>
            </a:custGeom>
            <a:solidFill>
              <a:srgbClr val="000000"/>
            </a:solidFill>
          </p:spPr>
          <p:txBody>
            <a:bodyPr wrap="square" lIns="0" tIns="0" rIns="0" bIns="0" rtlCol="0"/>
            <a:lstStyle/>
            <a:p>
              <a:endParaRPr sz="1810"/>
            </a:p>
          </p:txBody>
        </p:sp>
        <p:pic>
          <p:nvPicPr>
            <p:cNvPr id="157" name="object 156">
              <a:extLst>
                <a:ext uri="{FF2B5EF4-FFF2-40B4-BE49-F238E27FC236}">
                  <a16:creationId xmlns:a16="http://schemas.microsoft.com/office/drawing/2014/main" id="{4C7C1B8C-1FED-8B99-A826-CEFCAAF270FA}"/>
                </a:ext>
              </a:extLst>
            </p:cNvPr>
            <p:cNvPicPr/>
            <p:nvPr/>
          </p:nvPicPr>
          <p:blipFill>
            <a:blip r:embed="rId30" cstate="print"/>
            <a:stretch>
              <a:fillRect/>
            </a:stretch>
          </p:blipFill>
          <p:spPr>
            <a:xfrm>
              <a:off x="5794183" y="3804517"/>
              <a:ext cx="98211" cy="190235"/>
            </a:xfrm>
            <a:prstGeom prst="rect">
              <a:avLst/>
            </a:prstGeom>
          </p:spPr>
        </p:pic>
        <p:pic>
          <p:nvPicPr>
            <p:cNvPr id="158" name="object 157">
              <a:extLst>
                <a:ext uri="{FF2B5EF4-FFF2-40B4-BE49-F238E27FC236}">
                  <a16:creationId xmlns:a16="http://schemas.microsoft.com/office/drawing/2014/main" id="{02CB7B0F-F5B9-3E6D-FA7B-65C54DE859A2}"/>
                </a:ext>
              </a:extLst>
            </p:cNvPr>
            <p:cNvPicPr/>
            <p:nvPr/>
          </p:nvPicPr>
          <p:blipFill>
            <a:blip r:embed="rId31" cstate="print"/>
            <a:stretch>
              <a:fillRect/>
            </a:stretch>
          </p:blipFill>
          <p:spPr>
            <a:xfrm>
              <a:off x="5766344" y="3440285"/>
              <a:ext cx="168570" cy="143063"/>
            </a:xfrm>
            <a:prstGeom prst="rect">
              <a:avLst/>
            </a:prstGeom>
          </p:spPr>
        </p:pic>
        <p:sp>
          <p:nvSpPr>
            <p:cNvPr id="159" name="object 158">
              <a:extLst>
                <a:ext uri="{FF2B5EF4-FFF2-40B4-BE49-F238E27FC236}">
                  <a16:creationId xmlns:a16="http://schemas.microsoft.com/office/drawing/2014/main" id="{AE93205D-07AF-FC58-F2D4-48EFF626B751}"/>
                </a:ext>
              </a:extLst>
            </p:cNvPr>
            <p:cNvSpPr/>
            <p:nvPr/>
          </p:nvSpPr>
          <p:spPr>
            <a:xfrm>
              <a:off x="5850623" y="2110955"/>
              <a:ext cx="2121535" cy="1329690"/>
            </a:xfrm>
            <a:custGeom>
              <a:avLst/>
              <a:gdLst/>
              <a:ahLst/>
              <a:cxnLst/>
              <a:rect l="l" t="t" r="r" b="b"/>
              <a:pathLst>
                <a:path w="2121534" h="1329689">
                  <a:moveTo>
                    <a:pt x="112128" y="1266698"/>
                  </a:moveTo>
                  <a:lnTo>
                    <a:pt x="41770" y="1266698"/>
                  </a:lnTo>
                  <a:lnTo>
                    <a:pt x="0" y="1282166"/>
                  </a:lnTo>
                  <a:lnTo>
                    <a:pt x="0" y="1298397"/>
                  </a:lnTo>
                  <a:lnTo>
                    <a:pt x="55689" y="1282166"/>
                  </a:lnTo>
                  <a:lnTo>
                    <a:pt x="112128" y="1266698"/>
                  </a:lnTo>
                  <a:close/>
                </a:path>
                <a:path w="2121534" h="1329689">
                  <a:moveTo>
                    <a:pt x="182740" y="1091933"/>
                  </a:moveTo>
                  <a:lnTo>
                    <a:pt x="182499" y="1091933"/>
                  </a:lnTo>
                  <a:lnTo>
                    <a:pt x="154673" y="1123632"/>
                  </a:lnTo>
                  <a:lnTo>
                    <a:pt x="182740" y="1091933"/>
                  </a:lnTo>
                  <a:close/>
                </a:path>
                <a:path w="2121534" h="1329689">
                  <a:moveTo>
                    <a:pt x="730021" y="949642"/>
                  </a:moveTo>
                  <a:lnTo>
                    <a:pt x="702157" y="934173"/>
                  </a:lnTo>
                  <a:lnTo>
                    <a:pt x="631799" y="934173"/>
                  </a:lnTo>
                  <a:lnTo>
                    <a:pt x="631799" y="902462"/>
                  </a:lnTo>
                  <a:lnTo>
                    <a:pt x="491820" y="934173"/>
                  </a:lnTo>
                  <a:lnTo>
                    <a:pt x="378917" y="981341"/>
                  </a:lnTo>
                  <a:lnTo>
                    <a:pt x="323240" y="1013053"/>
                  </a:lnTo>
                  <a:lnTo>
                    <a:pt x="266788" y="1029284"/>
                  </a:lnTo>
                  <a:lnTo>
                    <a:pt x="392836" y="949642"/>
                  </a:lnTo>
                  <a:lnTo>
                    <a:pt x="533577" y="886218"/>
                  </a:lnTo>
                  <a:lnTo>
                    <a:pt x="547497" y="902462"/>
                  </a:lnTo>
                  <a:lnTo>
                    <a:pt x="617880" y="902462"/>
                  </a:lnTo>
                  <a:lnTo>
                    <a:pt x="645706" y="870762"/>
                  </a:lnTo>
                  <a:lnTo>
                    <a:pt x="631799" y="870762"/>
                  </a:lnTo>
                  <a:lnTo>
                    <a:pt x="617880" y="886218"/>
                  </a:lnTo>
                  <a:lnTo>
                    <a:pt x="603961" y="870762"/>
                  </a:lnTo>
                  <a:lnTo>
                    <a:pt x="590029" y="886218"/>
                  </a:lnTo>
                  <a:lnTo>
                    <a:pt x="576110" y="870762"/>
                  </a:lnTo>
                  <a:lnTo>
                    <a:pt x="576110" y="854519"/>
                  </a:lnTo>
                  <a:lnTo>
                    <a:pt x="519671" y="870762"/>
                  </a:lnTo>
                  <a:lnTo>
                    <a:pt x="463219" y="902462"/>
                  </a:lnTo>
                  <a:lnTo>
                    <a:pt x="421449" y="934173"/>
                  </a:lnTo>
                  <a:lnTo>
                    <a:pt x="365010" y="949642"/>
                  </a:lnTo>
                  <a:lnTo>
                    <a:pt x="308559" y="997585"/>
                  </a:lnTo>
                  <a:lnTo>
                    <a:pt x="238950" y="1044752"/>
                  </a:lnTo>
                  <a:lnTo>
                    <a:pt x="196430" y="1076464"/>
                  </a:lnTo>
                  <a:lnTo>
                    <a:pt x="182740" y="1091933"/>
                  </a:lnTo>
                  <a:lnTo>
                    <a:pt x="224256" y="1091933"/>
                  </a:lnTo>
                  <a:lnTo>
                    <a:pt x="266788" y="1076464"/>
                  </a:lnTo>
                  <a:lnTo>
                    <a:pt x="294640" y="1076464"/>
                  </a:lnTo>
                  <a:lnTo>
                    <a:pt x="196430" y="1155344"/>
                  </a:lnTo>
                  <a:lnTo>
                    <a:pt x="84289" y="1218755"/>
                  </a:lnTo>
                  <a:lnTo>
                    <a:pt x="98221" y="1218755"/>
                  </a:lnTo>
                  <a:lnTo>
                    <a:pt x="238950" y="1139875"/>
                  </a:lnTo>
                  <a:lnTo>
                    <a:pt x="294640" y="1111046"/>
                  </a:lnTo>
                  <a:lnTo>
                    <a:pt x="392836" y="1060221"/>
                  </a:lnTo>
                  <a:lnTo>
                    <a:pt x="533577" y="981341"/>
                  </a:lnTo>
                  <a:lnTo>
                    <a:pt x="688251" y="949642"/>
                  </a:lnTo>
                  <a:lnTo>
                    <a:pt x="730021" y="949642"/>
                  </a:lnTo>
                  <a:close/>
                </a:path>
                <a:path w="2121534" h="1329689">
                  <a:moveTo>
                    <a:pt x="1376514" y="822807"/>
                  </a:moveTo>
                  <a:lnTo>
                    <a:pt x="1334744" y="791883"/>
                  </a:lnTo>
                  <a:lnTo>
                    <a:pt x="1292212" y="775639"/>
                  </a:lnTo>
                  <a:lnTo>
                    <a:pt x="1250454" y="760171"/>
                  </a:lnTo>
                  <a:lnTo>
                    <a:pt x="1207909" y="743940"/>
                  </a:lnTo>
                  <a:lnTo>
                    <a:pt x="1235760" y="760171"/>
                  </a:lnTo>
                  <a:lnTo>
                    <a:pt x="1306118" y="791883"/>
                  </a:lnTo>
                  <a:lnTo>
                    <a:pt x="1376514" y="822807"/>
                  </a:lnTo>
                  <a:close/>
                </a:path>
                <a:path w="2121534" h="1329689">
                  <a:moveTo>
                    <a:pt x="1390434" y="760171"/>
                  </a:moveTo>
                  <a:lnTo>
                    <a:pt x="1306118" y="743940"/>
                  </a:lnTo>
                  <a:lnTo>
                    <a:pt x="1221841" y="728472"/>
                  </a:lnTo>
                  <a:lnTo>
                    <a:pt x="1320050" y="760171"/>
                  </a:lnTo>
                  <a:lnTo>
                    <a:pt x="1362570" y="775639"/>
                  </a:lnTo>
                  <a:lnTo>
                    <a:pt x="1390434" y="760171"/>
                  </a:lnTo>
                  <a:close/>
                </a:path>
                <a:path w="2121534" h="1329689">
                  <a:moveTo>
                    <a:pt x="1460792" y="1203286"/>
                  </a:moveTo>
                  <a:lnTo>
                    <a:pt x="1362570" y="1060221"/>
                  </a:lnTo>
                  <a:lnTo>
                    <a:pt x="1250454" y="934173"/>
                  </a:lnTo>
                  <a:lnTo>
                    <a:pt x="1250454" y="902462"/>
                  </a:lnTo>
                  <a:lnTo>
                    <a:pt x="1235760" y="917930"/>
                  </a:lnTo>
                  <a:lnTo>
                    <a:pt x="1180084" y="886218"/>
                  </a:lnTo>
                  <a:lnTo>
                    <a:pt x="1137551" y="870762"/>
                  </a:lnTo>
                  <a:lnTo>
                    <a:pt x="1221841" y="934173"/>
                  </a:lnTo>
                  <a:lnTo>
                    <a:pt x="1460792" y="1203286"/>
                  </a:lnTo>
                  <a:close/>
                </a:path>
                <a:path w="2121534" h="1329689">
                  <a:moveTo>
                    <a:pt x="1545094" y="47180"/>
                  </a:moveTo>
                  <a:lnTo>
                    <a:pt x="1488643" y="47180"/>
                  </a:lnTo>
                  <a:lnTo>
                    <a:pt x="1460792" y="0"/>
                  </a:lnTo>
                  <a:lnTo>
                    <a:pt x="1460792" y="15468"/>
                  </a:lnTo>
                  <a:lnTo>
                    <a:pt x="1446885" y="31711"/>
                  </a:lnTo>
                  <a:lnTo>
                    <a:pt x="1460792" y="47180"/>
                  </a:lnTo>
                  <a:lnTo>
                    <a:pt x="1474724" y="78879"/>
                  </a:lnTo>
                  <a:lnTo>
                    <a:pt x="1545094" y="47180"/>
                  </a:lnTo>
                  <a:close/>
                </a:path>
                <a:path w="2121534" h="1329689">
                  <a:moveTo>
                    <a:pt x="1671129" y="1329334"/>
                  </a:moveTo>
                  <a:lnTo>
                    <a:pt x="1601546" y="1218755"/>
                  </a:lnTo>
                  <a:lnTo>
                    <a:pt x="1555927" y="1158900"/>
                  </a:lnTo>
                  <a:lnTo>
                    <a:pt x="1671129" y="1329334"/>
                  </a:lnTo>
                  <a:close/>
                </a:path>
                <a:path w="2121534" h="1329689">
                  <a:moveTo>
                    <a:pt x="2121204" y="1060221"/>
                  </a:moveTo>
                  <a:lnTo>
                    <a:pt x="2107298" y="997585"/>
                  </a:lnTo>
                  <a:lnTo>
                    <a:pt x="2092604" y="949642"/>
                  </a:lnTo>
                  <a:lnTo>
                    <a:pt x="2050846" y="902462"/>
                  </a:lnTo>
                  <a:lnTo>
                    <a:pt x="2008314" y="886218"/>
                  </a:lnTo>
                  <a:lnTo>
                    <a:pt x="2008314" y="854519"/>
                  </a:lnTo>
                  <a:lnTo>
                    <a:pt x="1980450" y="822807"/>
                  </a:lnTo>
                  <a:lnTo>
                    <a:pt x="1938705" y="791883"/>
                  </a:lnTo>
                  <a:lnTo>
                    <a:pt x="1896173" y="743940"/>
                  </a:lnTo>
                  <a:lnTo>
                    <a:pt x="1839722" y="712228"/>
                  </a:lnTo>
                  <a:lnTo>
                    <a:pt x="1784045" y="712228"/>
                  </a:lnTo>
                  <a:lnTo>
                    <a:pt x="1643303" y="633349"/>
                  </a:lnTo>
                  <a:lnTo>
                    <a:pt x="1615452" y="633349"/>
                  </a:lnTo>
                  <a:lnTo>
                    <a:pt x="1586852" y="569937"/>
                  </a:lnTo>
                  <a:lnTo>
                    <a:pt x="1531175" y="522770"/>
                  </a:lnTo>
                  <a:lnTo>
                    <a:pt x="1572920" y="364236"/>
                  </a:lnTo>
                  <a:lnTo>
                    <a:pt x="1615452" y="244817"/>
                  </a:lnTo>
                  <a:lnTo>
                    <a:pt x="1629384" y="205701"/>
                  </a:lnTo>
                  <a:lnTo>
                    <a:pt x="1615452" y="174002"/>
                  </a:lnTo>
                  <a:lnTo>
                    <a:pt x="1629384" y="142290"/>
                  </a:lnTo>
                  <a:lnTo>
                    <a:pt x="1643303" y="126822"/>
                  </a:lnTo>
                  <a:lnTo>
                    <a:pt x="1629384" y="95123"/>
                  </a:lnTo>
                  <a:lnTo>
                    <a:pt x="1601546" y="158534"/>
                  </a:lnTo>
                  <a:lnTo>
                    <a:pt x="1586852" y="174002"/>
                  </a:lnTo>
                  <a:lnTo>
                    <a:pt x="1572920" y="205701"/>
                  </a:lnTo>
                  <a:lnTo>
                    <a:pt x="1559001" y="221945"/>
                  </a:lnTo>
                  <a:lnTo>
                    <a:pt x="1559001" y="174002"/>
                  </a:lnTo>
                  <a:lnTo>
                    <a:pt x="1545094" y="126822"/>
                  </a:lnTo>
                  <a:lnTo>
                    <a:pt x="1531175" y="95123"/>
                  </a:lnTo>
                  <a:lnTo>
                    <a:pt x="1502549" y="95123"/>
                  </a:lnTo>
                  <a:lnTo>
                    <a:pt x="1460792" y="78879"/>
                  </a:lnTo>
                  <a:lnTo>
                    <a:pt x="1418259" y="78879"/>
                  </a:lnTo>
                  <a:lnTo>
                    <a:pt x="1432966" y="47180"/>
                  </a:lnTo>
                  <a:lnTo>
                    <a:pt x="1446885" y="31711"/>
                  </a:lnTo>
                  <a:lnTo>
                    <a:pt x="1446885" y="15468"/>
                  </a:lnTo>
                  <a:lnTo>
                    <a:pt x="1432966" y="15468"/>
                  </a:lnTo>
                  <a:lnTo>
                    <a:pt x="1418259" y="47180"/>
                  </a:lnTo>
                  <a:lnTo>
                    <a:pt x="1404340" y="78879"/>
                  </a:lnTo>
                  <a:lnTo>
                    <a:pt x="1418259" y="86779"/>
                  </a:lnTo>
                  <a:lnTo>
                    <a:pt x="1432966" y="95123"/>
                  </a:lnTo>
                  <a:lnTo>
                    <a:pt x="1460792" y="95123"/>
                  </a:lnTo>
                  <a:lnTo>
                    <a:pt x="1488643" y="110591"/>
                  </a:lnTo>
                  <a:lnTo>
                    <a:pt x="1531175" y="126822"/>
                  </a:lnTo>
                  <a:lnTo>
                    <a:pt x="1502549" y="269113"/>
                  </a:lnTo>
                  <a:lnTo>
                    <a:pt x="1460792" y="395947"/>
                  </a:lnTo>
                  <a:lnTo>
                    <a:pt x="1432966" y="411403"/>
                  </a:lnTo>
                  <a:lnTo>
                    <a:pt x="1418259" y="427647"/>
                  </a:lnTo>
                  <a:lnTo>
                    <a:pt x="1418259" y="443115"/>
                  </a:lnTo>
                  <a:lnTo>
                    <a:pt x="1432966" y="459359"/>
                  </a:lnTo>
                  <a:lnTo>
                    <a:pt x="1418259" y="491058"/>
                  </a:lnTo>
                  <a:lnTo>
                    <a:pt x="1390434" y="506526"/>
                  </a:lnTo>
                  <a:lnTo>
                    <a:pt x="1334744" y="506526"/>
                  </a:lnTo>
                  <a:lnTo>
                    <a:pt x="1278293" y="522770"/>
                  </a:lnTo>
                  <a:lnTo>
                    <a:pt x="1264361" y="538238"/>
                  </a:lnTo>
                  <a:lnTo>
                    <a:pt x="1264361" y="553694"/>
                  </a:lnTo>
                  <a:lnTo>
                    <a:pt x="1320050" y="569937"/>
                  </a:lnTo>
                  <a:lnTo>
                    <a:pt x="1362570" y="585406"/>
                  </a:lnTo>
                  <a:lnTo>
                    <a:pt x="1320050" y="585406"/>
                  </a:lnTo>
                  <a:lnTo>
                    <a:pt x="1278293" y="569937"/>
                  </a:lnTo>
                  <a:lnTo>
                    <a:pt x="1235760" y="569937"/>
                  </a:lnTo>
                  <a:lnTo>
                    <a:pt x="1207909" y="585406"/>
                  </a:lnTo>
                  <a:lnTo>
                    <a:pt x="1109700" y="585406"/>
                  </a:lnTo>
                  <a:lnTo>
                    <a:pt x="997585" y="601649"/>
                  </a:lnTo>
                  <a:lnTo>
                    <a:pt x="997585" y="617105"/>
                  </a:lnTo>
                  <a:lnTo>
                    <a:pt x="1011491" y="648817"/>
                  </a:lnTo>
                  <a:lnTo>
                    <a:pt x="955040" y="665060"/>
                  </a:lnTo>
                  <a:lnTo>
                    <a:pt x="913295" y="696760"/>
                  </a:lnTo>
                  <a:lnTo>
                    <a:pt x="997585" y="665060"/>
                  </a:lnTo>
                  <a:lnTo>
                    <a:pt x="1011491" y="665060"/>
                  </a:lnTo>
                  <a:lnTo>
                    <a:pt x="1081874" y="665060"/>
                  </a:lnTo>
                  <a:lnTo>
                    <a:pt x="1067181" y="680516"/>
                  </a:lnTo>
                  <a:lnTo>
                    <a:pt x="997585" y="696760"/>
                  </a:lnTo>
                  <a:lnTo>
                    <a:pt x="913295" y="712228"/>
                  </a:lnTo>
                  <a:lnTo>
                    <a:pt x="884682" y="696760"/>
                  </a:lnTo>
                  <a:lnTo>
                    <a:pt x="856830" y="680516"/>
                  </a:lnTo>
                  <a:lnTo>
                    <a:pt x="898588" y="648817"/>
                  </a:lnTo>
                  <a:lnTo>
                    <a:pt x="955040" y="617105"/>
                  </a:lnTo>
                  <a:lnTo>
                    <a:pt x="982891" y="617105"/>
                  </a:lnTo>
                  <a:lnTo>
                    <a:pt x="982891" y="585406"/>
                  </a:lnTo>
                  <a:lnTo>
                    <a:pt x="941133" y="601649"/>
                  </a:lnTo>
                  <a:lnTo>
                    <a:pt x="898588" y="633349"/>
                  </a:lnTo>
                  <a:lnTo>
                    <a:pt x="870762" y="648817"/>
                  </a:lnTo>
                  <a:lnTo>
                    <a:pt x="856830" y="648817"/>
                  </a:lnTo>
                  <a:lnTo>
                    <a:pt x="842924" y="665060"/>
                  </a:lnTo>
                  <a:lnTo>
                    <a:pt x="842924" y="696760"/>
                  </a:lnTo>
                  <a:lnTo>
                    <a:pt x="856830" y="704494"/>
                  </a:lnTo>
                  <a:lnTo>
                    <a:pt x="870762" y="712228"/>
                  </a:lnTo>
                  <a:lnTo>
                    <a:pt x="800379" y="728472"/>
                  </a:lnTo>
                  <a:lnTo>
                    <a:pt x="744702" y="743940"/>
                  </a:lnTo>
                  <a:lnTo>
                    <a:pt x="758634" y="760171"/>
                  </a:lnTo>
                  <a:lnTo>
                    <a:pt x="786472" y="760171"/>
                  </a:lnTo>
                  <a:lnTo>
                    <a:pt x="744702" y="791883"/>
                  </a:lnTo>
                  <a:lnTo>
                    <a:pt x="688251" y="807351"/>
                  </a:lnTo>
                  <a:lnTo>
                    <a:pt x="645706" y="822807"/>
                  </a:lnTo>
                  <a:lnTo>
                    <a:pt x="617880" y="839050"/>
                  </a:lnTo>
                  <a:lnTo>
                    <a:pt x="730021" y="807351"/>
                  </a:lnTo>
                  <a:lnTo>
                    <a:pt x="786472" y="801141"/>
                  </a:lnTo>
                  <a:lnTo>
                    <a:pt x="870762" y="791883"/>
                  </a:lnTo>
                  <a:lnTo>
                    <a:pt x="898588" y="822807"/>
                  </a:lnTo>
                  <a:lnTo>
                    <a:pt x="913295" y="822807"/>
                  </a:lnTo>
                  <a:lnTo>
                    <a:pt x="870762" y="839050"/>
                  </a:lnTo>
                  <a:lnTo>
                    <a:pt x="829005" y="822807"/>
                  </a:lnTo>
                  <a:lnTo>
                    <a:pt x="829005" y="854519"/>
                  </a:lnTo>
                  <a:lnTo>
                    <a:pt x="842924" y="870762"/>
                  </a:lnTo>
                  <a:lnTo>
                    <a:pt x="856830" y="886218"/>
                  </a:lnTo>
                  <a:lnTo>
                    <a:pt x="913295" y="875868"/>
                  </a:lnTo>
                  <a:lnTo>
                    <a:pt x="941133" y="870762"/>
                  </a:lnTo>
                  <a:lnTo>
                    <a:pt x="1025423" y="839050"/>
                  </a:lnTo>
                  <a:lnTo>
                    <a:pt x="1081874" y="839050"/>
                  </a:lnTo>
                  <a:lnTo>
                    <a:pt x="1151458" y="839050"/>
                  </a:lnTo>
                  <a:lnTo>
                    <a:pt x="1180084" y="839050"/>
                  </a:lnTo>
                  <a:lnTo>
                    <a:pt x="1194003" y="839050"/>
                  </a:lnTo>
                  <a:lnTo>
                    <a:pt x="1221841" y="870762"/>
                  </a:lnTo>
                  <a:lnTo>
                    <a:pt x="1250454" y="902462"/>
                  </a:lnTo>
                  <a:lnTo>
                    <a:pt x="1264361" y="886218"/>
                  </a:lnTo>
                  <a:lnTo>
                    <a:pt x="1278293" y="870762"/>
                  </a:lnTo>
                  <a:lnTo>
                    <a:pt x="1320050" y="870762"/>
                  </a:lnTo>
                  <a:lnTo>
                    <a:pt x="1348663" y="902462"/>
                  </a:lnTo>
                  <a:lnTo>
                    <a:pt x="1432966" y="997585"/>
                  </a:lnTo>
                  <a:lnTo>
                    <a:pt x="1555927" y="1158900"/>
                  </a:lnTo>
                  <a:lnTo>
                    <a:pt x="1446885" y="997585"/>
                  </a:lnTo>
                  <a:lnTo>
                    <a:pt x="1432966" y="965873"/>
                  </a:lnTo>
                  <a:lnTo>
                    <a:pt x="1446885" y="965873"/>
                  </a:lnTo>
                  <a:lnTo>
                    <a:pt x="1460792" y="997585"/>
                  </a:lnTo>
                  <a:lnTo>
                    <a:pt x="1488643" y="1013053"/>
                  </a:lnTo>
                  <a:lnTo>
                    <a:pt x="1474724" y="997585"/>
                  </a:lnTo>
                  <a:lnTo>
                    <a:pt x="1432966" y="949642"/>
                  </a:lnTo>
                  <a:lnTo>
                    <a:pt x="1390434" y="902462"/>
                  </a:lnTo>
                  <a:lnTo>
                    <a:pt x="1348663" y="854519"/>
                  </a:lnTo>
                  <a:lnTo>
                    <a:pt x="1292212" y="854519"/>
                  </a:lnTo>
                  <a:lnTo>
                    <a:pt x="1264361" y="870762"/>
                  </a:lnTo>
                  <a:lnTo>
                    <a:pt x="1235760" y="854519"/>
                  </a:lnTo>
                  <a:lnTo>
                    <a:pt x="1207909" y="822807"/>
                  </a:lnTo>
                  <a:lnTo>
                    <a:pt x="1180084" y="807351"/>
                  </a:lnTo>
                  <a:lnTo>
                    <a:pt x="1194003" y="807351"/>
                  </a:lnTo>
                  <a:lnTo>
                    <a:pt x="1194003" y="775639"/>
                  </a:lnTo>
                  <a:lnTo>
                    <a:pt x="1180084" y="775639"/>
                  </a:lnTo>
                  <a:lnTo>
                    <a:pt x="1166152" y="760171"/>
                  </a:lnTo>
                  <a:lnTo>
                    <a:pt x="1194003" y="749338"/>
                  </a:lnTo>
                  <a:lnTo>
                    <a:pt x="1207909" y="743940"/>
                  </a:lnTo>
                  <a:lnTo>
                    <a:pt x="1221841" y="728472"/>
                  </a:lnTo>
                  <a:lnTo>
                    <a:pt x="1207909" y="712228"/>
                  </a:lnTo>
                  <a:lnTo>
                    <a:pt x="1194003" y="696760"/>
                  </a:lnTo>
                  <a:lnTo>
                    <a:pt x="1194003" y="680516"/>
                  </a:lnTo>
                  <a:lnTo>
                    <a:pt x="1221841" y="665060"/>
                  </a:lnTo>
                  <a:lnTo>
                    <a:pt x="1207909" y="648817"/>
                  </a:lnTo>
                  <a:lnTo>
                    <a:pt x="1194003" y="648817"/>
                  </a:lnTo>
                  <a:lnTo>
                    <a:pt x="1207909" y="633349"/>
                  </a:lnTo>
                  <a:lnTo>
                    <a:pt x="1221841" y="617105"/>
                  </a:lnTo>
                  <a:lnTo>
                    <a:pt x="1221841" y="601649"/>
                  </a:lnTo>
                  <a:lnTo>
                    <a:pt x="1278293" y="601649"/>
                  </a:lnTo>
                  <a:lnTo>
                    <a:pt x="1320050" y="617105"/>
                  </a:lnTo>
                  <a:lnTo>
                    <a:pt x="1292212" y="633349"/>
                  </a:lnTo>
                  <a:lnTo>
                    <a:pt x="1264361" y="648817"/>
                  </a:lnTo>
                  <a:lnTo>
                    <a:pt x="1264361" y="680516"/>
                  </a:lnTo>
                  <a:lnTo>
                    <a:pt x="1292212" y="696760"/>
                  </a:lnTo>
                  <a:lnTo>
                    <a:pt x="1292212" y="680516"/>
                  </a:lnTo>
                  <a:lnTo>
                    <a:pt x="1320050" y="686943"/>
                  </a:lnTo>
                  <a:lnTo>
                    <a:pt x="1362570" y="696760"/>
                  </a:lnTo>
                  <a:lnTo>
                    <a:pt x="1376514" y="699820"/>
                  </a:lnTo>
                  <a:lnTo>
                    <a:pt x="1418259" y="709002"/>
                  </a:lnTo>
                  <a:lnTo>
                    <a:pt x="1432966" y="712228"/>
                  </a:lnTo>
                  <a:lnTo>
                    <a:pt x="1446885" y="728472"/>
                  </a:lnTo>
                  <a:lnTo>
                    <a:pt x="1460792" y="712228"/>
                  </a:lnTo>
                  <a:lnTo>
                    <a:pt x="1446885" y="696760"/>
                  </a:lnTo>
                  <a:lnTo>
                    <a:pt x="1418259" y="680516"/>
                  </a:lnTo>
                  <a:lnTo>
                    <a:pt x="1446885" y="680516"/>
                  </a:lnTo>
                  <a:lnTo>
                    <a:pt x="1460792" y="665060"/>
                  </a:lnTo>
                  <a:lnTo>
                    <a:pt x="1446885" y="648817"/>
                  </a:lnTo>
                  <a:lnTo>
                    <a:pt x="1418259" y="633349"/>
                  </a:lnTo>
                  <a:lnTo>
                    <a:pt x="1390434" y="633349"/>
                  </a:lnTo>
                  <a:lnTo>
                    <a:pt x="1376514" y="617105"/>
                  </a:lnTo>
                  <a:lnTo>
                    <a:pt x="1390434" y="601649"/>
                  </a:lnTo>
                  <a:lnTo>
                    <a:pt x="1404340" y="585406"/>
                  </a:lnTo>
                  <a:lnTo>
                    <a:pt x="1432966" y="585406"/>
                  </a:lnTo>
                  <a:lnTo>
                    <a:pt x="1446885" y="601649"/>
                  </a:lnTo>
                  <a:lnTo>
                    <a:pt x="1488643" y="633349"/>
                  </a:lnTo>
                  <a:lnTo>
                    <a:pt x="1517243" y="648817"/>
                  </a:lnTo>
                  <a:lnTo>
                    <a:pt x="1545094" y="665060"/>
                  </a:lnTo>
                  <a:lnTo>
                    <a:pt x="1559001" y="648817"/>
                  </a:lnTo>
                  <a:lnTo>
                    <a:pt x="1517243" y="617105"/>
                  </a:lnTo>
                  <a:lnTo>
                    <a:pt x="1572920" y="648817"/>
                  </a:lnTo>
                  <a:lnTo>
                    <a:pt x="1629384" y="680516"/>
                  </a:lnTo>
                  <a:lnTo>
                    <a:pt x="1629384" y="665060"/>
                  </a:lnTo>
                  <a:lnTo>
                    <a:pt x="1643303" y="665060"/>
                  </a:lnTo>
                  <a:lnTo>
                    <a:pt x="1811870" y="791883"/>
                  </a:lnTo>
                  <a:lnTo>
                    <a:pt x="1825790" y="807351"/>
                  </a:lnTo>
                  <a:lnTo>
                    <a:pt x="1839722" y="839050"/>
                  </a:lnTo>
                  <a:lnTo>
                    <a:pt x="1854415" y="870762"/>
                  </a:lnTo>
                  <a:lnTo>
                    <a:pt x="1868322" y="870762"/>
                  </a:lnTo>
                  <a:lnTo>
                    <a:pt x="1882241" y="870762"/>
                  </a:lnTo>
                  <a:lnTo>
                    <a:pt x="1882241" y="822807"/>
                  </a:lnTo>
                  <a:lnTo>
                    <a:pt x="1868322" y="791883"/>
                  </a:lnTo>
                  <a:lnTo>
                    <a:pt x="1966531" y="870762"/>
                  </a:lnTo>
                  <a:lnTo>
                    <a:pt x="2036914" y="981341"/>
                  </a:lnTo>
                  <a:lnTo>
                    <a:pt x="2036914" y="917930"/>
                  </a:lnTo>
                  <a:lnTo>
                    <a:pt x="2064766" y="949642"/>
                  </a:lnTo>
                  <a:lnTo>
                    <a:pt x="2078672" y="981341"/>
                  </a:lnTo>
                  <a:lnTo>
                    <a:pt x="2092604" y="1029284"/>
                  </a:lnTo>
                  <a:lnTo>
                    <a:pt x="2121204" y="1060221"/>
                  </a:lnTo>
                  <a:close/>
                </a:path>
              </a:pathLst>
            </a:custGeom>
            <a:solidFill>
              <a:srgbClr val="000000"/>
            </a:solidFill>
          </p:spPr>
          <p:txBody>
            <a:bodyPr wrap="square" lIns="0" tIns="0" rIns="0" bIns="0" rtlCol="0"/>
            <a:lstStyle/>
            <a:p>
              <a:endParaRPr sz="1810"/>
            </a:p>
          </p:txBody>
        </p:sp>
        <p:sp>
          <p:nvSpPr>
            <p:cNvPr id="160" name="object 159">
              <a:extLst>
                <a:ext uri="{FF2B5EF4-FFF2-40B4-BE49-F238E27FC236}">
                  <a16:creationId xmlns:a16="http://schemas.microsoft.com/office/drawing/2014/main" id="{A0494E46-DFAB-E891-B7C3-0FD6E9D6A176}"/>
                </a:ext>
              </a:extLst>
            </p:cNvPr>
            <p:cNvSpPr/>
            <p:nvPr/>
          </p:nvSpPr>
          <p:spPr>
            <a:xfrm>
              <a:off x="6173864" y="3155708"/>
              <a:ext cx="13970" cy="15875"/>
            </a:xfrm>
            <a:custGeom>
              <a:avLst/>
              <a:gdLst/>
              <a:ahLst/>
              <a:cxnLst/>
              <a:rect l="l" t="t" r="r" b="b"/>
              <a:pathLst>
                <a:path w="13970" h="15875">
                  <a:moveTo>
                    <a:pt x="13919" y="0"/>
                  </a:moveTo>
                  <a:lnTo>
                    <a:pt x="0" y="0"/>
                  </a:lnTo>
                  <a:lnTo>
                    <a:pt x="0" y="15468"/>
                  </a:lnTo>
                  <a:lnTo>
                    <a:pt x="13919" y="15468"/>
                  </a:lnTo>
                  <a:lnTo>
                    <a:pt x="13919" y="0"/>
                  </a:lnTo>
                  <a:close/>
                </a:path>
              </a:pathLst>
            </a:custGeom>
            <a:solidFill>
              <a:srgbClr val="FFFFFF"/>
            </a:solidFill>
          </p:spPr>
          <p:txBody>
            <a:bodyPr wrap="square" lIns="0" tIns="0" rIns="0" bIns="0" rtlCol="0"/>
            <a:lstStyle/>
            <a:p>
              <a:endParaRPr sz="1810"/>
            </a:p>
          </p:txBody>
        </p:sp>
        <p:pic>
          <p:nvPicPr>
            <p:cNvPr id="161" name="object 160">
              <a:extLst>
                <a:ext uri="{FF2B5EF4-FFF2-40B4-BE49-F238E27FC236}">
                  <a16:creationId xmlns:a16="http://schemas.microsoft.com/office/drawing/2014/main" id="{F1EF9AAD-CDE9-ED9F-7F40-CF05BDC94C44}"/>
                </a:ext>
              </a:extLst>
            </p:cNvPr>
            <p:cNvPicPr/>
            <p:nvPr/>
          </p:nvPicPr>
          <p:blipFill>
            <a:blip r:embed="rId32" cstate="print"/>
            <a:stretch>
              <a:fillRect/>
            </a:stretch>
          </p:blipFill>
          <p:spPr>
            <a:xfrm>
              <a:off x="7325350" y="2617476"/>
              <a:ext cx="98198" cy="110584"/>
            </a:xfrm>
            <a:prstGeom prst="rect">
              <a:avLst/>
            </a:prstGeom>
          </p:spPr>
        </p:pic>
        <p:sp>
          <p:nvSpPr>
            <p:cNvPr id="162" name="object 161">
              <a:extLst>
                <a:ext uri="{FF2B5EF4-FFF2-40B4-BE49-F238E27FC236}">
                  <a16:creationId xmlns:a16="http://schemas.microsoft.com/office/drawing/2014/main" id="{2A8F401B-DA00-0500-4B50-D677D1B01ED8}"/>
                </a:ext>
              </a:extLst>
            </p:cNvPr>
            <p:cNvSpPr/>
            <p:nvPr/>
          </p:nvSpPr>
          <p:spPr>
            <a:xfrm>
              <a:off x="6876047" y="2649194"/>
              <a:ext cx="379095" cy="95250"/>
            </a:xfrm>
            <a:custGeom>
              <a:avLst/>
              <a:gdLst/>
              <a:ahLst/>
              <a:cxnLst/>
              <a:rect l="l" t="t" r="r" b="b"/>
              <a:pathLst>
                <a:path w="379095" h="95250">
                  <a:moveTo>
                    <a:pt x="41757" y="78867"/>
                  </a:moveTo>
                  <a:lnTo>
                    <a:pt x="0" y="78867"/>
                  </a:lnTo>
                  <a:lnTo>
                    <a:pt x="27825" y="95110"/>
                  </a:lnTo>
                  <a:lnTo>
                    <a:pt x="41757" y="78867"/>
                  </a:lnTo>
                  <a:close/>
                </a:path>
                <a:path w="379095" h="95250">
                  <a:moveTo>
                    <a:pt x="378917" y="31699"/>
                  </a:moveTo>
                  <a:lnTo>
                    <a:pt x="365010" y="15455"/>
                  </a:lnTo>
                  <a:lnTo>
                    <a:pt x="351091" y="0"/>
                  </a:lnTo>
                  <a:lnTo>
                    <a:pt x="337146" y="0"/>
                  </a:lnTo>
                  <a:lnTo>
                    <a:pt x="309321" y="15455"/>
                  </a:lnTo>
                  <a:lnTo>
                    <a:pt x="351091" y="15455"/>
                  </a:lnTo>
                  <a:lnTo>
                    <a:pt x="378917" y="31699"/>
                  </a:lnTo>
                  <a:close/>
                </a:path>
              </a:pathLst>
            </a:custGeom>
            <a:solidFill>
              <a:srgbClr val="FFFFFF"/>
            </a:solidFill>
          </p:spPr>
          <p:txBody>
            <a:bodyPr wrap="square" lIns="0" tIns="0" rIns="0" bIns="0" rtlCol="0"/>
            <a:lstStyle/>
            <a:p>
              <a:endParaRPr sz="1810"/>
            </a:p>
          </p:txBody>
        </p:sp>
        <p:sp>
          <p:nvSpPr>
            <p:cNvPr id="163" name="object 162">
              <a:extLst>
                <a:ext uri="{FF2B5EF4-FFF2-40B4-BE49-F238E27FC236}">
                  <a16:creationId xmlns:a16="http://schemas.microsoft.com/office/drawing/2014/main" id="{CAE4FAA7-A7E9-07AF-9F32-D835072EC3A0}"/>
                </a:ext>
              </a:extLst>
            </p:cNvPr>
            <p:cNvSpPr/>
            <p:nvPr/>
          </p:nvSpPr>
          <p:spPr>
            <a:xfrm>
              <a:off x="6791761" y="2047541"/>
              <a:ext cx="351155" cy="633730"/>
            </a:xfrm>
            <a:custGeom>
              <a:avLst/>
              <a:gdLst/>
              <a:ahLst/>
              <a:cxnLst/>
              <a:rect l="l" t="t" r="r" b="b"/>
              <a:pathLst>
                <a:path w="351154" h="633730">
                  <a:moveTo>
                    <a:pt x="154663" y="606795"/>
                  </a:moveTo>
                  <a:lnTo>
                    <a:pt x="154663" y="569934"/>
                  </a:lnTo>
                  <a:lnTo>
                    <a:pt x="140743" y="569934"/>
                  </a:lnTo>
                  <a:lnTo>
                    <a:pt x="126050" y="586174"/>
                  </a:lnTo>
                  <a:lnTo>
                    <a:pt x="112118" y="586174"/>
                  </a:lnTo>
                  <a:lnTo>
                    <a:pt x="98211" y="569934"/>
                  </a:lnTo>
                  <a:lnTo>
                    <a:pt x="56452" y="569934"/>
                  </a:lnTo>
                  <a:lnTo>
                    <a:pt x="27839" y="601640"/>
                  </a:lnTo>
                  <a:lnTo>
                    <a:pt x="0" y="617106"/>
                  </a:lnTo>
                  <a:lnTo>
                    <a:pt x="41759" y="601640"/>
                  </a:lnTo>
                  <a:lnTo>
                    <a:pt x="140743" y="601640"/>
                  </a:lnTo>
                  <a:lnTo>
                    <a:pt x="154663" y="606795"/>
                  </a:lnTo>
                  <a:close/>
                </a:path>
                <a:path w="351154" h="633730">
                  <a:moveTo>
                    <a:pt x="280713" y="190235"/>
                  </a:moveTo>
                  <a:lnTo>
                    <a:pt x="280713" y="95117"/>
                  </a:lnTo>
                  <a:lnTo>
                    <a:pt x="196422" y="317059"/>
                  </a:lnTo>
                  <a:lnTo>
                    <a:pt x="98211" y="411404"/>
                  </a:lnTo>
                  <a:lnTo>
                    <a:pt x="13906" y="522762"/>
                  </a:lnTo>
                  <a:lnTo>
                    <a:pt x="56452" y="522762"/>
                  </a:lnTo>
                  <a:lnTo>
                    <a:pt x="98211" y="506522"/>
                  </a:lnTo>
                  <a:lnTo>
                    <a:pt x="126050" y="538228"/>
                  </a:lnTo>
                  <a:lnTo>
                    <a:pt x="154663" y="569934"/>
                  </a:lnTo>
                  <a:lnTo>
                    <a:pt x="154663" y="606795"/>
                  </a:lnTo>
                  <a:lnTo>
                    <a:pt x="182502" y="617106"/>
                  </a:lnTo>
                  <a:lnTo>
                    <a:pt x="225022" y="633346"/>
                  </a:lnTo>
                  <a:lnTo>
                    <a:pt x="252874" y="612199"/>
                  </a:lnTo>
                  <a:lnTo>
                    <a:pt x="252874" y="332526"/>
                  </a:lnTo>
                  <a:lnTo>
                    <a:pt x="266781" y="317059"/>
                  </a:lnTo>
                  <a:lnTo>
                    <a:pt x="266781" y="237408"/>
                  </a:lnTo>
                  <a:lnTo>
                    <a:pt x="280713" y="190235"/>
                  </a:lnTo>
                  <a:close/>
                </a:path>
                <a:path w="351154" h="633730">
                  <a:moveTo>
                    <a:pt x="337166" y="16239"/>
                  </a:moveTo>
                  <a:lnTo>
                    <a:pt x="323233" y="0"/>
                  </a:lnTo>
                  <a:lnTo>
                    <a:pt x="294633" y="16239"/>
                  </a:lnTo>
                  <a:lnTo>
                    <a:pt x="266781" y="16239"/>
                  </a:lnTo>
                  <a:lnTo>
                    <a:pt x="225022" y="0"/>
                  </a:lnTo>
                  <a:lnTo>
                    <a:pt x="41759" y="0"/>
                  </a:lnTo>
                  <a:lnTo>
                    <a:pt x="70358" y="31705"/>
                  </a:lnTo>
                  <a:lnTo>
                    <a:pt x="112118" y="47945"/>
                  </a:lnTo>
                  <a:lnTo>
                    <a:pt x="168570" y="63411"/>
                  </a:lnTo>
                  <a:lnTo>
                    <a:pt x="238954" y="63411"/>
                  </a:lnTo>
                  <a:lnTo>
                    <a:pt x="238954" y="78878"/>
                  </a:lnTo>
                  <a:lnTo>
                    <a:pt x="252874" y="95117"/>
                  </a:lnTo>
                  <a:lnTo>
                    <a:pt x="280713" y="95117"/>
                  </a:lnTo>
                  <a:lnTo>
                    <a:pt x="280713" y="47945"/>
                  </a:lnTo>
                  <a:lnTo>
                    <a:pt x="309326" y="31705"/>
                  </a:lnTo>
                  <a:lnTo>
                    <a:pt x="337166" y="16239"/>
                  </a:lnTo>
                  <a:close/>
                </a:path>
                <a:path w="351154" h="633730">
                  <a:moveTo>
                    <a:pt x="351085" y="190235"/>
                  </a:moveTo>
                  <a:lnTo>
                    <a:pt x="351085" y="78878"/>
                  </a:lnTo>
                  <a:lnTo>
                    <a:pt x="323233" y="205702"/>
                  </a:lnTo>
                  <a:lnTo>
                    <a:pt x="266781" y="347992"/>
                  </a:lnTo>
                  <a:lnTo>
                    <a:pt x="252874" y="332526"/>
                  </a:lnTo>
                  <a:lnTo>
                    <a:pt x="252874" y="522762"/>
                  </a:lnTo>
                  <a:lnTo>
                    <a:pt x="294633" y="411404"/>
                  </a:lnTo>
                  <a:lnTo>
                    <a:pt x="351085" y="190235"/>
                  </a:lnTo>
                  <a:close/>
                </a:path>
                <a:path w="351154" h="633730">
                  <a:moveTo>
                    <a:pt x="280713" y="586174"/>
                  </a:moveTo>
                  <a:lnTo>
                    <a:pt x="280713" y="554468"/>
                  </a:lnTo>
                  <a:lnTo>
                    <a:pt x="266781" y="538228"/>
                  </a:lnTo>
                  <a:lnTo>
                    <a:pt x="252874" y="522762"/>
                  </a:lnTo>
                  <a:lnTo>
                    <a:pt x="252874" y="612199"/>
                  </a:lnTo>
                  <a:lnTo>
                    <a:pt x="266781" y="601640"/>
                  </a:lnTo>
                  <a:lnTo>
                    <a:pt x="280713" y="586174"/>
                  </a:lnTo>
                  <a:close/>
                </a:path>
                <a:path w="351154" h="633730">
                  <a:moveTo>
                    <a:pt x="294633" y="78878"/>
                  </a:moveTo>
                  <a:lnTo>
                    <a:pt x="294633" y="47945"/>
                  </a:lnTo>
                  <a:lnTo>
                    <a:pt x="280713" y="47945"/>
                  </a:lnTo>
                  <a:lnTo>
                    <a:pt x="280713" y="110584"/>
                  </a:lnTo>
                  <a:lnTo>
                    <a:pt x="294633" y="78878"/>
                  </a:lnTo>
                  <a:close/>
                </a:path>
              </a:pathLst>
            </a:custGeom>
            <a:solidFill>
              <a:srgbClr val="000000"/>
            </a:solidFill>
          </p:spPr>
          <p:txBody>
            <a:bodyPr wrap="square" lIns="0" tIns="0" rIns="0" bIns="0" rtlCol="0"/>
            <a:lstStyle/>
            <a:p>
              <a:endParaRPr sz="1810"/>
            </a:p>
          </p:txBody>
        </p:sp>
        <p:sp>
          <p:nvSpPr>
            <p:cNvPr id="164" name="object 163">
              <a:extLst>
                <a:ext uri="{FF2B5EF4-FFF2-40B4-BE49-F238E27FC236}">
                  <a16:creationId xmlns:a16="http://schemas.microsoft.com/office/drawing/2014/main" id="{241DEA59-B6BC-12BC-43FF-E1963EF4B0D5}"/>
                </a:ext>
              </a:extLst>
            </p:cNvPr>
            <p:cNvSpPr/>
            <p:nvPr/>
          </p:nvSpPr>
          <p:spPr>
            <a:xfrm>
              <a:off x="6862115" y="2395537"/>
              <a:ext cx="534035" cy="254000"/>
            </a:xfrm>
            <a:custGeom>
              <a:avLst/>
              <a:gdLst/>
              <a:ahLst/>
              <a:cxnLst/>
              <a:rect l="l" t="t" r="r" b="b"/>
              <a:pathLst>
                <a:path w="534034" h="254000">
                  <a:moveTo>
                    <a:pt x="98209" y="95123"/>
                  </a:moveTo>
                  <a:lnTo>
                    <a:pt x="84302" y="95123"/>
                  </a:lnTo>
                  <a:lnTo>
                    <a:pt x="84302" y="63411"/>
                  </a:lnTo>
                  <a:lnTo>
                    <a:pt x="41757" y="95123"/>
                  </a:lnTo>
                  <a:lnTo>
                    <a:pt x="0" y="143065"/>
                  </a:lnTo>
                  <a:lnTo>
                    <a:pt x="27851" y="143065"/>
                  </a:lnTo>
                  <a:lnTo>
                    <a:pt x="55689" y="158534"/>
                  </a:lnTo>
                  <a:lnTo>
                    <a:pt x="84302" y="126822"/>
                  </a:lnTo>
                  <a:lnTo>
                    <a:pt x="98209" y="95123"/>
                  </a:lnTo>
                  <a:close/>
                </a:path>
                <a:path w="534034" h="254000">
                  <a:moveTo>
                    <a:pt x="182511" y="95123"/>
                  </a:moveTo>
                  <a:lnTo>
                    <a:pt x="168592" y="79654"/>
                  </a:lnTo>
                  <a:lnTo>
                    <a:pt x="168592" y="95123"/>
                  </a:lnTo>
                  <a:lnTo>
                    <a:pt x="154660" y="111366"/>
                  </a:lnTo>
                  <a:lnTo>
                    <a:pt x="168592" y="111366"/>
                  </a:lnTo>
                  <a:lnTo>
                    <a:pt x="182511" y="95123"/>
                  </a:lnTo>
                  <a:close/>
                </a:path>
                <a:path w="534034" h="254000">
                  <a:moveTo>
                    <a:pt x="196418" y="206476"/>
                  </a:moveTo>
                  <a:lnTo>
                    <a:pt x="182511" y="206476"/>
                  </a:lnTo>
                  <a:lnTo>
                    <a:pt x="182511" y="190233"/>
                  </a:lnTo>
                  <a:lnTo>
                    <a:pt x="168592" y="190233"/>
                  </a:lnTo>
                  <a:lnTo>
                    <a:pt x="168592" y="174777"/>
                  </a:lnTo>
                  <a:lnTo>
                    <a:pt x="154660" y="174777"/>
                  </a:lnTo>
                  <a:lnTo>
                    <a:pt x="126060" y="190233"/>
                  </a:lnTo>
                  <a:lnTo>
                    <a:pt x="112141" y="190233"/>
                  </a:lnTo>
                  <a:lnTo>
                    <a:pt x="112141" y="174777"/>
                  </a:lnTo>
                  <a:lnTo>
                    <a:pt x="126060" y="158534"/>
                  </a:lnTo>
                  <a:lnTo>
                    <a:pt x="84302" y="174777"/>
                  </a:lnTo>
                  <a:lnTo>
                    <a:pt x="139966" y="238188"/>
                  </a:lnTo>
                  <a:lnTo>
                    <a:pt x="154660" y="253657"/>
                  </a:lnTo>
                  <a:lnTo>
                    <a:pt x="168592" y="253657"/>
                  </a:lnTo>
                  <a:lnTo>
                    <a:pt x="182511" y="238188"/>
                  </a:lnTo>
                  <a:lnTo>
                    <a:pt x="196418" y="206476"/>
                  </a:lnTo>
                  <a:close/>
                </a:path>
                <a:path w="534034" h="254000">
                  <a:moveTo>
                    <a:pt x="533603" y="0"/>
                  </a:moveTo>
                  <a:lnTo>
                    <a:pt x="519684" y="0"/>
                  </a:lnTo>
                  <a:lnTo>
                    <a:pt x="505752" y="63411"/>
                  </a:lnTo>
                  <a:lnTo>
                    <a:pt x="505752" y="79654"/>
                  </a:lnTo>
                  <a:lnTo>
                    <a:pt x="533603" y="16243"/>
                  </a:lnTo>
                  <a:lnTo>
                    <a:pt x="533603" y="0"/>
                  </a:lnTo>
                  <a:close/>
                </a:path>
              </a:pathLst>
            </a:custGeom>
            <a:solidFill>
              <a:srgbClr val="FFFFFF"/>
            </a:solidFill>
          </p:spPr>
          <p:txBody>
            <a:bodyPr wrap="square" lIns="0" tIns="0" rIns="0" bIns="0" rtlCol="0"/>
            <a:lstStyle/>
            <a:p>
              <a:endParaRPr sz="1810"/>
            </a:p>
          </p:txBody>
        </p:sp>
        <p:sp>
          <p:nvSpPr>
            <p:cNvPr id="165" name="object 164">
              <a:extLst>
                <a:ext uri="{FF2B5EF4-FFF2-40B4-BE49-F238E27FC236}">
                  <a16:creationId xmlns:a16="http://schemas.microsoft.com/office/drawing/2014/main" id="{2A37AA4B-94DF-82BE-44F2-257ABCE3A97E}"/>
                </a:ext>
              </a:extLst>
            </p:cNvPr>
            <p:cNvSpPr/>
            <p:nvPr/>
          </p:nvSpPr>
          <p:spPr>
            <a:xfrm>
              <a:off x="7072465" y="1841842"/>
              <a:ext cx="674370" cy="396240"/>
            </a:xfrm>
            <a:custGeom>
              <a:avLst/>
              <a:gdLst/>
              <a:ahLst/>
              <a:cxnLst/>
              <a:rect l="l" t="t" r="r" b="b"/>
              <a:pathLst>
                <a:path w="674370" h="396239">
                  <a:moveTo>
                    <a:pt x="463994" y="110591"/>
                  </a:moveTo>
                  <a:lnTo>
                    <a:pt x="449287" y="78879"/>
                  </a:lnTo>
                  <a:lnTo>
                    <a:pt x="435368" y="95123"/>
                  </a:lnTo>
                  <a:lnTo>
                    <a:pt x="421462" y="126822"/>
                  </a:lnTo>
                  <a:lnTo>
                    <a:pt x="365010" y="142290"/>
                  </a:lnTo>
                  <a:lnTo>
                    <a:pt x="309333" y="158534"/>
                  </a:lnTo>
                  <a:lnTo>
                    <a:pt x="266801" y="174002"/>
                  </a:lnTo>
                  <a:lnTo>
                    <a:pt x="211124" y="190233"/>
                  </a:lnTo>
                  <a:lnTo>
                    <a:pt x="196418" y="190233"/>
                  </a:lnTo>
                  <a:lnTo>
                    <a:pt x="238950" y="158534"/>
                  </a:lnTo>
                  <a:lnTo>
                    <a:pt x="266801" y="142290"/>
                  </a:lnTo>
                  <a:lnTo>
                    <a:pt x="323253" y="95123"/>
                  </a:lnTo>
                  <a:lnTo>
                    <a:pt x="351078" y="47180"/>
                  </a:lnTo>
                  <a:lnTo>
                    <a:pt x="351078" y="31711"/>
                  </a:lnTo>
                  <a:lnTo>
                    <a:pt x="337159" y="31711"/>
                  </a:lnTo>
                  <a:lnTo>
                    <a:pt x="337159" y="47180"/>
                  </a:lnTo>
                  <a:lnTo>
                    <a:pt x="323253" y="78879"/>
                  </a:lnTo>
                  <a:lnTo>
                    <a:pt x="295402" y="78879"/>
                  </a:lnTo>
                  <a:lnTo>
                    <a:pt x="295402" y="63411"/>
                  </a:lnTo>
                  <a:lnTo>
                    <a:pt x="280708" y="31711"/>
                  </a:lnTo>
                  <a:lnTo>
                    <a:pt x="225044" y="95123"/>
                  </a:lnTo>
                  <a:lnTo>
                    <a:pt x="168592" y="142290"/>
                  </a:lnTo>
                  <a:lnTo>
                    <a:pt x="168592" y="126822"/>
                  </a:lnTo>
                  <a:lnTo>
                    <a:pt x="211124" y="78879"/>
                  </a:lnTo>
                  <a:lnTo>
                    <a:pt x="225044" y="16243"/>
                  </a:lnTo>
                  <a:lnTo>
                    <a:pt x="211124" y="31711"/>
                  </a:lnTo>
                  <a:lnTo>
                    <a:pt x="196418" y="16243"/>
                  </a:lnTo>
                  <a:lnTo>
                    <a:pt x="182499" y="0"/>
                  </a:lnTo>
                  <a:lnTo>
                    <a:pt x="168592" y="0"/>
                  </a:lnTo>
                  <a:lnTo>
                    <a:pt x="154673" y="16243"/>
                  </a:lnTo>
                  <a:lnTo>
                    <a:pt x="140728" y="63411"/>
                  </a:lnTo>
                  <a:lnTo>
                    <a:pt x="126822" y="95123"/>
                  </a:lnTo>
                  <a:lnTo>
                    <a:pt x="84277" y="110591"/>
                  </a:lnTo>
                  <a:lnTo>
                    <a:pt x="56451" y="142290"/>
                  </a:lnTo>
                  <a:lnTo>
                    <a:pt x="56451" y="158534"/>
                  </a:lnTo>
                  <a:lnTo>
                    <a:pt x="70370" y="158534"/>
                  </a:lnTo>
                  <a:lnTo>
                    <a:pt x="42519" y="174002"/>
                  </a:lnTo>
                  <a:lnTo>
                    <a:pt x="0" y="190233"/>
                  </a:lnTo>
                  <a:lnTo>
                    <a:pt x="84277" y="190233"/>
                  </a:lnTo>
                  <a:lnTo>
                    <a:pt x="98209" y="205701"/>
                  </a:lnTo>
                  <a:lnTo>
                    <a:pt x="98209" y="221945"/>
                  </a:lnTo>
                  <a:lnTo>
                    <a:pt x="112903" y="221945"/>
                  </a:lnTo>
                  <a:lnTo>
                    <a:pt x="126822" y="237413"/>
                  </a:lnTo>
                  <a:lnTo>
                    <a:pt x="225044" y="237413"/>
                  </a:lnTo>
                  <a:lnTo>
                    <a:pt x="309333" y="221945"/>
                  </a:lnTo>
                  <a:lnTo>
                    <a:pt x="393611" y="205701"/>
                  </a:lnTo>
                  <a:lnTo>
                    <a:pt x="463994" y="142290"/>
                  </a:lnTo>
                  <a:lnTo>
                    <a:pt x="463994" y="110591"/>
                  </a:lnTo>
                  <a:close/>
                </a:path>
                <a:path w="674370" h="396239">
                  <a:moveTo>
                    <a:pt x="674331" y="284581"/>
                  </a:moveTo>
                  <a:lnTo>
                    <a:pt x="660400" y="300824"/>
                  </a:lnTo>
                  <a:lnTo>
                    <a:pt x="646480" y="300824"/>
                  </a:lnTo>
                  <a:lnTo>
                    <a:pt x="632574" y="316293"/>
                  </a:lnTo>
                  <a:lnTo>
                    <a:pt x="617880" y="316293"/>
                  </a:lnTo>
                  <a:lnTo>
                    <a:pt x="617880" y="300824"/>
                  </a:lnTo>
                  <a:lnTo>
                    <a:pt x="632574" y="284581"/>
                  </a:lnTo>
                  <a:lnTo>
                    <a:pt x="632574" y="253644"/>
                  </a:lnTo>
                  <a:lnTo>
                    <a:pt x="576122" y="300824"/>
                  </a:lnTo>
                  <a:lnTo>
                    <a:pt x="519671" y="332524"/>
                  </a:lnTo>
                  <a:lnTo>
                    <a:pt x="477913" y="332524"/>
                  </a:lnTo>
                  <a:lnTo>
                    <a:pt x="477913" y="316293"/>
                  </a:lnTo>
                  <a:lnTo>
                    <a:pt x="393611" y="316293"/>
                  </a:lnTo>
                  <a:lnTo>
                    <a:pt x="407543" y="332524"/>
                  </a:lnTo>
                  <a:lnTo>
                    <a:pt x="421462" y="332524"/>
                  </a:lnTo>
                  <a:lnTo>
                    <a:pt x="421462" y="364236"/>
                  </a:lnTo>
                  <a:lnTo>
                    <a:pt x="463994" y="364236"/>
                  </a:lnTo>
                  <a:lnTo>
                    <a:pt x="491820" y="379704"/>
                  </a:lnTo>
                  <a:lnTo>
                    <a:pt x="477913" y="379704"/>
                  </a:lnTo>
                  <a:lnTo>
                    <a:pt x="491820" y="387819"/>
                  </a:lnTo>
                  <a:lnTo>
                    <a:pt x="505739" y="395935"/>
                  </a:lnTo>
                  <a:lnTo>
                    <a:pt x="548271" y="379704"/>
                  </a:lnTo>
                  <a:lnTo>
                    <a:pt x="576122" y="379704"/>
                  </a:lnTo>
                  <a:lnTo>
                    <a:pt x="603948" y="364236"/>
                  </a:lnTo>
                  <a:lnTo>
                    <a:pt x="617880" y="358914"/>
                  </a:lnTo>
                  <a:lnTo>
                    <a:pt x="646480" y="347992"/>
                  </a:lnTo>
                  <a:lnTo>
                    <a:pt x="674331" y="300824"/>
                  </a:lnTo>
                  <a:lnTo>
                    <a:pt x="674331" y="284581"/>
                  </a:lnTo>
                  <a:close/>
                </a:path>
              </a:pathLst>
            </a:custGeom>
            <a:solidFill>
              <a:srgbClr val="000000"/>
            </a:solidFill>
          </p:spPr>
          <p:txBody>
            <a:bodyPr wrap="square" lIns="0" tIns="0" rIns="0" bIns="0" rtlCol="0"/>
            <a:lstStyle/>
            <a:p>
              <a:endParaRPr sz="1810"/>
            </a:p>
          </p:txBody>
        </p:sp>
        <p:sp>
          <p:nvSpPr>
            <p:cNvPr id="166" name="object 165">
              <a:extLst>
                <a:ext uri="{FF2B5EF4-FFF2-40B4-BE49-F238E27FC236}">
                  <a16:creationId xmlns:a16="http://schemas.microsoft.com/office/drawing/2014/main" id="{A6FC1DF8-E63B-DCB6-7AB8-6BC09E8EDAFD}"/>
                </a:ext>
              </a:extLst>
            </p:cNvPr>
            <p:cNvSpPr/>
            <p:nvPr/>
          </p:nvSpPr>
          <p:spPr>
            <a:xfrm>
              <a:off x="6889966" y="1889023"/>
              <a:ext cx="520065" cy="190500"/>
            </a:xfrm>
            <a:custGeom>
              <a:avLst/>
              <a:gdLst/>
              <a:ahLst/>
              <a:cxnLst/>
              <a:rect l="l" t="t" r="r" b="b"/>
              <a:pathLst>
                <a:path w="520065" h="190500">
                  <a:moveTo>
                    <a:pt x="27838" y="190233"/>
                  </a:moveTo>
                  <a:lnTo>
                    <a:pt x="13906" y="174764"/>
                  </a:lnTo>
                  <a:lnTo>
                    <a:pt x="0" y="174764"/>
                  </a:lnTo>
                  <a:lnTo>
                    <a:pt x="13906" y="190233"/>
                  </a:lnTo>
                  <a:lnTo>
                    <a:pt x="27838" y="190233"/>
                  </a:lnTo>
                  <a:close/>
                </a:path>
                <a:path w="520065" h="190500">
                  <a:moveTo>
                    <a:pt x="378917" y="0"/>
                  </a:moveTo>
                  <a:lnTo>
                    <a:pt x="351091" y="0"/>
                  </a:lnTo>
                  <a:lnTo>
                    <a:pt x="351091" y="16230"/>
                  </a:lnTo>
                  <a:lnTo>
                    <a:pt x="337172" y="31699"/>
                  </a:lnTo>
                  <a:lnTo>
                    <a:pt x="323227" y="47942"/>
                  </a:lnTo>
                  <a:lnTo>
                    <a:pt x="351091" y="31699"/>
                  </a:lnTo>
                  <a:lnTo>
                    <a:pt x="378917" y="0"/>
                  </a:lnTo>
                  <a:close/>
                </a:path>
                <a:path w="520065" h="190500">
                  <a:moveTo>
                    <a:pt x="519658" y="158521"/>
                  </a:moveTo>
                  <a:lnTo>
                    <a:pt x="505752" y="143052"/>
                  </a:lnTo>
                  <a:lnTo>
                    <a:pt x="491832" y="126822"/>
                  </a:lnTo>
                  <a:lnTo>
                    <a:pt x="477901" y="158521"/>
                  </a:lnTo>
                  <a:lnTo>
                    <a:pt x="519658" y="158521"/>
                  </a:lnTo>
                  <a:close/>
                </a:path>
              </a:pathLst>
            </a:custGeom>
            <a:solidFill>
              <a:srgbClr val="FFFFFF"/>
            </a:solidFill>
          </p:spPr>
          <p:txBody>
            <a:bodyPr wrap="square" lIns="0" tIns="0" rIns="0" bIns="0" rtlCol="0"/>
            <a:lstStyle/>
            <a:p>
              <a:endParaRPr sz="1810"/>
            </a:p>
          </p:txBody>
        </p:sp>
        <p:sp>
          <p:nvSpPr>
            <p:cNvPr id="167" name="object 166">
              <a:extLst>
                <a:ext uri="{FF2B5EF4-FFF2-40B4-BE49-F238E27FC236}">
                  <a16:creationId xmlns:a16="http://schemas.microsoft.com/office/drawing/2014/main" id="{8E58B200-CD25-FE19-4D08-C1DFE0BBC356}"/>
                </a:ext>
              </a:extLst>
            </p:cNvPr>
            <p:cNvSpPr/>
            <p:nvPr/>
          </p:nvSpPr>
          <p:spPr>
            <a:xfrm>
              <a:off x="7395722" y="1873545"/>
              <a:ext cx="0" cy="0"/>
            </a:xfrm>
            <a:custGeom>
              <a:avLst/>
              <a:gdLst/>
              <a:ahLst/>
              <a:cxnLst/>
              <a:rect l="l" t="t" r="r" b="b"/>
              <a:pathLst>
                <a:path>
                  <a:moveTo>
                    <a:pt x="0" y="0"/>
                  </a:moveTo>
                  <a:lnTo>
                    <a:pt x="0" y="0"/>
                  </a:lnTo>
                </a:path>
              </a:pathLst>
            </a:custGeom>
            <a:solidFill>
              <a:srgbClr val="000000"/>
            </a:solidFill>
          </p:spPr>
          <p:txBody>
            <a:bodyPr wrap="square" lIns="0" tIns="0" rIns="0" bIns="0" rtlCol="0"/>
            <a:lstStyle/>
            <a:p>
              <a:endParaRPr sz="1810"/>
            </a:p>
          </p:txBody>
        </p:sp>
        <p:pic>
          <p:nvPicPr>
            <p:cNvPr id="168" name="object 167">
              <a:extLst>
                <a:ext uri="{FF2B5EF4-FFF2-40B4-BE49-F238E27FC236}">
                  <a16:creationId xmlns:a16="http://schemas.microsoft.com/office/drawing/2014/main" id="{DE2079D0-DF5A-8364-E78E-91D65ED69D39}"/>
                </a:ext>
              </a:extLst>
            </p:cNvPr>
            <p:cNvPicPr/>
            <p:nvPr/>
          </p:nvPicPr>
          <p:blipFill>
            <a:blip r:embed="rId33" cstate="print"/>
            <a:stretch>
              <a:fillRect/>
            </a:stretch>
          </p:blipFill>
          <p:spPr>
            <a:xfrm>
              <a:off x="6095932" y="3349073"/>
              <a:ext cx="168759" cy="189941"/>
            </a:xfrm>
            <a:prstGeom prst="rect">
              <a:avLst/>
            </a:prstGeom>
          </p:spPr>
        </p:pic>
        <p:pic>
          <p:nvPicPr>
            <p:cNvPr id="169" name="object 168">
              <a:extLst>
                <a:ext uri="{FF2B5EF4-FFF2-40B4-BE49-F238E27FC236}">
                  <a16:creationId xmlns:a16="http://schemas.microsoft.com/office/drawing/2014/main" id="{A8888E23-FFCB-863D-1EFA-40F991094FAF}"/>
                </a:ext>
              </a:extLst>
            </p:cNvPr>
            <p:cNvPicPr/>
            <p:nvPr/>
          </p:nvPicPr>
          <p:blipFill>
            <a:blip r:embed="rId34" cstate="print"/>
            <a:stretch>
              <a:fillRect/>
            </a:stretch>
          </p:blipFill>
          <p:spPr>
            <a:xfrm>
              <a:off x="5992144" y="3766444"/>
              <a:ext cx="168981" cy="191008"/>
            </a:xfrm>
            <a:prstGeom prst="rect">
              <a:avLst/>
            </a:prstGeom>
          </p:spPr>
        </p:pic>
        <p:pic>
          <p:nvPicPr>
            <p:cNvPr id="170" name="object 169">
              <a:extLst>
                <a:ext uri="{FF2B5EF4-FFF2-40B4-BE49-F238E27FC236}">
                  <a16:creationId xmlns:a16="http://schemas.microsoft.com/office/drawing/2014/main" id="{10D43217-7240-24D5-5626-3CB52116C0BE}"/>
                </a:ext>
              </a:extLst>
            </p:cNvPr>
            <p:cNvPicPr/>
            <p:nvPr/>
          </p:nvPicPr>
          <p:blipFill>
            <a:blip r:embed="rId35" cstate="print"/>
            <a:stretch>
              <a:fillRect/>
            </a:stretch>
          </p:blipFill>
          <p:spPr>
            <a:xfrm>
              <a:off x="6410108" y="3359198"/>
              <a:ext cx="169488" cy="190458"/>
            </a:xfrm>
            <a:prstGeom prst="rect">
              <a:avLst/>
            </a:prstGeom>
          </p:spPr>
        </p:pic>
        <p:pic>
          <p:nvPicPr>
            <p:cNvPr id="171" name="object 170">
              <a:extLst>
                <a:ext uri="{FF2B5EF4-FFF2-40B4-BE49-F238E27FC236}">
                  <a16:creationId xmlns:a16="http://schemas.microsoft.com/office/drawing/2014/main" id="{8945B445-B860-C268-DF04-15D06FA27EE5}"/>
                </a:ext>
              </a:extLst>
            </p:cNvPr>
            <p:cNvPicPr/>
            <p:nvPr/>
          </p:nvPicPr>
          <p:blipFill>
            <a:blip r:embed="rId36" cstate="print"/>
            <a:stretch>
              <a:fillRect/>
            </a:stretch>
          </p:blipFill>
          <p:spPr>
            <a:xfrm>
              <a:off x="6307279" y="3627480"/>
              <a:ext cx="183651" cy="197973"/>
            </a:xfrm>
            <a:prstGeom prst="rect">
              <a:avLst/>
            </a:prstGeom>
          </p:spPr>
        </p:pic>
        <p:pic>
          <p:nvPicPr>
            <p:cNvPr id="172" name="object 171">
              <a:extLst>
                <a:ext uri="{FF2B5EF4-FFF2-40B4-BE49-F238E27FC236}">
                  <a16:creationId xmlns:a16="http://schemas.microsoft.com/office/drawing/2014/main" id="{8A14EF66-954C-71C7-76C7-DB425BAF95FF}"/>
                </a:ext>
              </a:extLst>
            </p:cNvPr>
            <p:cNvPicPr/>
            <p:nvPr/>
          </p:nvPicPr>
          <p:blipFill>
            <a:blip r:embed="rId37" cstate="print"/>
            <a:stretch>
              <a:fillRect/>
            </a:stretch>
          </p:blipFill>
          <p:spPr>
            <a:xfrm>
              <a:off x="6599167" y="3441029"/>
              <a:ext cx="184174" cy="199458"/>
            </a:xfrm>
            <a:prstGeom prst="rect">
              <a:avLst/>
            </a:prstGeom>
          </p:spPr>
        </p:pic>
        <p:pic>
          <p:nvPicPr>
            <p:cNvPr id="173" name="object 172">
              <a:extLst>
                <a:ext uri="{FF2B5EF4-FFF2-40B4-BE49-F238E27FC236}">
                  <a16:creationId xmlns:a16="http://schemas.microsoft.com/office/drawing/2014/main" id="{37A93CA3-0033-7C77-4C6F-8FE343C7FDDF}"/>
                </a:ext>
              </a:extLst>
            </p:cNvPr>
            <p:cNvPicPr/>
            <p:nvPr/>
          </p:nvPicPr>
          <p:blipFill>
            <a:blip r:embed="rId38" cstate="print"/>
            <a:stretch>
              <a:fillRect/>
            </a:stretch>
          </p:blipFill>
          <p:spPr>
            <a:xfrm>
              <a:off x="7047611" y="3374437"/>
              <a:ext cx="170746" cy="191237"/>
            </a:xfrm>
            <a:prstGeom prst="rect">
              <a:avLst/>
            </a:prstGeom>
          </p:spPr>
        </p:pic>
        <p:pic>
          <p:nvPicPr>
            <p:cNvPr id="174" name="object 173">
              <a:extLst>
                <a:ext uri="{FF2B5EF4-FFF2-40B4-BE49-F238E27FC236}">
                  <a16:creationId xmlns:a16="http://schemas.microsoft.com/office/drawing/2014/main" id="{16EDE314-16D8-DB73-BE7E-F7D1F8A6116C}"/>
                </a:ext>
              </a:extLst>
            </p:cNvPr>
            <p:cNvPicPr/>
            <p:nvPr/>
          </p:nvPicPr>
          <p:blipFill>
            <a:blip r:embed="rId39" cstate="print"/>
            <a:stretch>
              <a:fillRect/>
            </a:stretch>
          </p:blipFill>
          <p:spPr>
            <a:xfrm>
              <a:off x="6945176" y="3594993"/>
              <a:ext cx="184969" cy="200002"/>
            </a:xfrm>
            <a:prstGeom prst="rect">
              <a:avLst/>
            </a:prstGeom>
          </p:spPr>
        </p:pic>
        <p:pic>
          <p:nvPicPr>
            <p:cNvPr id="175" name="object 174">
              <a:extLst>
                <a:ext uri="{FF2B5EF4-FFF2-40B4-BE49-F238E27FC236}">
                  <a16:creationId xmlns:a16="http://schemas.microsoft.com/office/drawing/2014/main" id="{B5D4C123-EB92-6D01-2756-B4F98F385934}"/>
                </a:ext>
              </a:extLst>
            </p:cNvPr>
            <p:cNvPicPr/>
            <p:nvPr/>
          </p:nvPicPr>
          <p:blipFill>
            <a:blip r:embed="rId40" cstate="print"/>
            <a:stretch>
              <a:fillRect/>
            </a:stretch>
          </p:blipFill>
          <p:spPr>
            <a:xfrm>
              <a:off x="7225125" y="3624621"/>
              <a:ext cx="171324" cy="208079"/>
            </a:xfrm>
            <a:prstGeom prst="rect">
              <a:avLst/>
            </a:prstGeom>
          </p:spPr>
        </p:pic>
        <p:pic>
          <p:nvPicPr>
            <p:cNvPr id="176" name="object 175">
              <a:extLst>
                <a:ext uri="{FF2B5EF4-FFF2-40B4-BE49-F238E27FC236}">
                  <a16:creationId xmlns:a16="http://schemas.microsoft.com/office/drawing/2014/main" id="{5D845EB2-A45E-81B1-1E8F-F32B6B1A1786}"/>
                </a:ext>
              </a:extLst>
            </p:cNvPr>
            <p:cNvPicPr/>
            <p:nvPr/>
          </p:nvPicPr>
          <p:blipFill>
            <a:blip r:embed="rId41" cstate="print"/>
            <a:stretch>
              <a:fillRect/>
            </a:stretch>
          </p:blipFill>
          <p:spPr>
            <a:xfrm>
              <a:off x="7079643" y="3902234"/>
              <a:ext cx="171444" cy="192060"/>
            </a:xfrm>
            <a:prstGeom prst="rect">
              <a:avLst/>
            </a:prstGeom>
          </p:spPr>
        </p:pic>
        <p:pic>
          <p:nvPicPr>
            <p:cNvPr id="177" name="object 176">
              <a:extLst>
                <a:ext uri="{FF2B5EF4-FFF2-40B4-BE49-F238E27FC236}">
                  <a16:creationId xmlns:a16="http://schemas.microsoft.com/office/drawing/2014/main" id="{39AA7012-C0E8-0B2A-3D7A-63D403259012}"/>
                </a:ext>
              </a:extLst>
            </p:cNvPr>
            <p:cNvPicPr/>
            <p:nvPr/>
          </p:nvPicPr>
          <p:blipFill>
            <a:blip r:embed="rId42" cstate="print"/>
            <a:stretch>
              <a:fillRect/>
            </a:stretch>
          </p:blipFill>
          <p:spPr>
            <a:xfrm>
              <a:off x="7431614" y="3883870"/>
              <a:ext cx="186150" cy="200826"/>
            </a:xfrm>
            <a:prstGeom prst="rect">
              <a:avLst/>
            </a:prstGeom>
          </p:spPr>
        </p:pic>
        <p:pic>
          <p:nvPicPr>
            <p:cNvPr id="178" name="object 177">
              <a:extLst>
                <a:ext uri="{FF2B5EF4-FFF2-40B4-BE49-F238E27FC236}">
                  <a16:creationId xmlns:a16="http://schemas.microsoft.com/office/drawing/2014/main" id="{00762FE3-8429-0EC0-05DE-BC470A8FA5A3}"/>
                </a:ext>
              </a:extLst>
            </p:cNvPr>
            <p:cNvPicPr/>
            <p:nvPr/>
          </p:nvPicPr>
          <p:blipFill>
            <a:blip r:embed="rId43" cstate="print"/>
            <a:stretch>
              <a:fillRect/>
            </a:stretch>
          </p:blipFill>
          <p:spPr>
            <a:xfrm>
              <a:off x="7798735" y="6225984"/>
              <a:ext cx="172581" cy="193557"/>
            </a:xfrm>
            <a:prstGeom prst="rect">
              <a:avLst/>
            </a:prstGeom>
          </p:spPr>
        </p:pic>
        <p:pic>
          <p:nvPicPr>
            <p:cNvPr id="179" name="object 178">
              <a:extLst>
                <a:ext uri="{FF2B5EF4-FFF2-40B4-BE49-F238E27FC236}">
                  <a16:creationId xmlns:a16="http://schemas.microsoft.com/office/drawing/2014/main" id="{AF0E2D0B-6E9E-AD73-E97F-E1ED3A5E18B2}"/>
                </a:ext>
              </a:extLst>
            </p:cNvPr>
            <p:cNvPicPr/>
            <p:nvPr/>
          </p:nvPicPr>
          <p:blipFill>
            <a:blip r:embed="rId44" cstate="print"/>
            <a:stretch>
              <a:fillRect/>
            </a:stretch>
          </p:blipFill>
          <p:spPr>
            <a:xfrm>
              <a:off x="7439910" y="3574105"/>
              <a:ext cx="172476" cy="200583"/>
            </a:xfrm>
            <a:prstGeom prst="rect">
              <a:avLst/>
            </a:prstGeom>
          </p:spPr>
        </p:pic>
        <p:pic>
          <p:nvPicPr>
            <p:cNvPr id="180" name="object 179">
              <a:extLst>
                <a:ext uri="{FF2B5EF4-FFF2-40B4-BE49-F238E27FC236}">
                  <a16:creationId xmlns:a16="http://schemas.microsoft.com/office/drawing/2014/main" id="{851F8605-E8A6-DE16-6E47-14917EE06517}"/>
                </a:ext>
              </a:extLst>
            </p:cNvPr>
            <p:cNvPicPr/>
            <p:nvPr/>
          </p:nvPicPr>
          <p:blipFill>
            <a:blip r:embed="rId45" cstate="print"/>
            <a:stretch>
              <a:fillRect/>
            </a:stretch>
          </p:blipFill>
          <p:spPr>
            <a:xfrm>
              <a:off x="7793781" y="3676688"/>
              <a:ext cx="187216" cy="200411"/>
            </a:xfrm>
            <a:prstGeom prst="rect">
              <a:avLst/>
            </a:prstGeom>
          </p:spPr>
        </p:pic>
        <p:pic>
          <p:nvPicPr>
            <p:cNvPr id="181" name="object 180">
              <a:extLst>
                <a:ext uri="{FF2B5EF4-FFF2-40B4-BE49-F238E27FC236}">
                  <a16:creationId xmlns:a16="http://schemas.microsoft.com/office/drawing/2014/main" id="{3E8A2AE8-313D-C83D-F762-97EDBBA88665}"/>
                </a:ext>
              </a:extLst>
            </p:cNvPr>
            <p:cNvPicPr/>
            <p:nvPr/>
          </p:nvPicPr>
          <p:blipFill>
            <a:blip r:embed="rId46" cstate="print"/>
            <a:stretch>
              <a:fillRect/>
            </a:stretch>
          </p:blipFill>
          <p:spPr>
            <a:xfrm>
              <a:off x="7962913" y="4108621"/>
              <a:ext cx="173403" cy="194173"/>
            </a:xfrm>
            <a:prstGeom prst="rect">
              <a:avLst/>
            </a:prstGeom>
          </p:spPr>
        </p:pic>
        <p:pic>
          <p:nvPicPr>
            <p:cNvPr id="182" name="object 181">
              <a:extLst>
                <a:ext uri="{FF2B5EF4-FFF2-40B4-BE49-F238E27FC236}">
                  <a16:creationId xmlns:a16="http://schemas.microsoft.com/office/drawing/2014/main" id="{A41CF8DD-270E-2F2D-B520-3F81D607EAC5}"/>
                </a:ext>
              </a:extLst>
            </p:cNvPr>
            <p:cNvPicPr/>
            <p:nvPr/>
          </p:nvPicPr>
          <p:blipFill>
            <a:blip r:embed="rId47" cstate="print"/>
            <a:stretch>
              <a:fillRect/>
            </a:stretch>
          </p:blipFill>
          <p:spPr>
            <a:xfrm>
              <a:off x="7931474" y="4332577"/>
              <a:ext cx="173596" cy="202203"/>
            </a:xfrm>
            <a:prstGeom prst="rect">
              <a:avLst/>
            </a:prstGeom>
          </p:spPr>
        </p:pic>
        <p:pic>
          <p:nvPicPr>
            <p:cNvPr id="183" name="object 182">
              <a:extLst>
                <a:ext uri="{FF2B5EF4-FFF2-40B4-BE49-F238E27FC236}">
                  <a16:creationId xmlns:a16="http://schemas.microsoft.com/office/drawing/2014/main" id="{6FB417AF-90D9-07ED-2656-F1EECC330B75}"/>
                </a:ext>
              </a:extLst>
            </p:cNvPr>
            <p:cNvPicPr/>
            <p:nvPr/>
          </p:nvPicPr>
          <p:blipFill>
            <a:blip r:embed="rId48" cstate="print"/>
            <a:stretch>
              <a:fillRect/>
            </a:stretch>
          </p:blipFill>
          <p:spPr>
            <a:xfrm>
              <a:off x="7728670" y="4266160"/>
              <a:ext cx="173626" cy="194714"/>
            </a:xfrm>
            <a:prstGeom prst="rect">
              <a:avLst/>
            </a:prstGeom>
          </p:spPr>
        </p:pic>
        <p:pic>
          <p:nvPicPr>
            <p:cNvPr id="184" name="object 183">
              <a:extLst>
                <a:ext uri="{FF2B5EF4-FFF2-40B4-BE49-F238E27FC236}">
                  <a16:creationId xmlns:a16="http://schemas.microsoft.com/office/drawing/2014/main" id="{E6D4B272-AA6D-D53A-AE2C-2B4362193F4C}"/>
                </a:ext>
              </a:extLst>
            </p:cNvPr>
            <p:cNvPicPr/>
            <p:nvPr/>
          </p:nvPicPr>
          <p:blipFill>
            <a:blip r:embed="rId49" cstate="print"/>
            <a:stretch>
              <a:fillRect/>
            </a:stretch>
          </p:blipFill>
          <p:spPr>
            <a:xfrm>
              <a:off x="7826444" y="4612730"/>
              <a:ext cx="173917" cy="210692"/>
            </a:xfrm>
            <a:prstGeom prst="rect">
              <a:avLst/>
            </a:prstGeom>
          </p:spPr>
        </p:pic>
        <p:pic>
          <p:nvPicPr>
            <p:cNvPr id="185" name="object 184">
              <a:extLst>
                <a:ext uri="{FF2B5EF4-FFF2-40B4-BE49-F238E27FC236}">
                  <a16:creationId xmlns:a16="http://schemas.microsoft.com/office/drawing/2014/main" id="{44292B25-CFF8-B688-71EA-DB703582A98A}"/>
                </a:ext>
              </a:extLst>
            </p:cNvPr>
            <p:cNvPicPr/>
            <p:nvPr/>
          </p:nvPicPr>
          <p:blipFill>
            <a:blip r:embed="rId50" cstate="print"/>
            <a:stretch>
              <a:fillRect/>
            </a:stretch>
          </p:blipFill>
          <p:spPr>
            <a:xfrm>
              <a:off x="7967119" y="4919744"/>
              <a:ext cx="174307" cy="203043"/>
            </a:xfrm>
            <a:prstGeom prst="rect">
              <a:avLst/>
            </a:prstGeom>
          </p:spPr>
        </p:pic>
        <p:pic>
          <p:nvPicPr>
            <p:cNvPr id="186" name="object 185">
              <a:extLst>
                <a:ext uri="{FF2B5EF4-FFF2-40B4-BE49-F238E27FC236}">
                  <a16:creationId xmlns:a16="http://schemas.microsoft.com/office/drawing/2014/main" id="{831D5954-D0A2-7AAA-3784-857941F6B6C5}"/>
                </a:ext>
              </a:extLst>
            </p:cNvPr>
            <p:cNvPicPr/>
            <p:nvPr/>
          </p:nvPicPr>
          <p:blipFill>
            <a:blip r:embed="rId51" cstate="print"/>
            <a:stretch>
              <a:fillRect/>
            </a:stretch>
          </p:blipFill>
          <p:spPr>
            <a:xfrm>
              <a:off x="7907675" y="5170882"/>
              <a:ext cx="330363" cy="421991"/>
            </a:xfrm>
            <a:prstGeom prst="rect">
              <a:avLst/>
            </a:prstGeom>
          </p:spPr>
        </p:pic>
        <p:pic>
          <p:nvPicPr>
            <p:cNvPr id="187" name="object 186">
              <a:extLst>
                <a:ext uri="{FF2B5EF4-FFF2-40B4-BE49-F238E27FC236}">
                  <a16:creationId xmlns:a16="http://schemas.microsoft.com/office/drawing/2014/main" id="{065BDF6E-6039-8206-0CD2-3D3902A35D3D}"/>
                </a:ext>
              </a:extLst>
            </p:cNvPr>
            <p:cNvPicPr/>
            <p:nvPr/>
          </p:nvPicPr>
          <p:blipFill>
            <a:blip r:embed="rId52" cstate="print"/>
            <a:stretch>
              <a:fillRect/>
            </a:stretch>
          </p:blipFill>
          <p:spPr>
            <a:xfrm>
              <a:off x="8002910" y="5665714"/>
              <a:ext cx="175019" cy="195359"/>
            </a:xfrm>
            <a:prstGeom prst="rect">
              <a:avLst/>
            </a:prstGeom>
          </p:spPr>
        </p:pic>
        <p:pic>
          <p:nvPicPr>
            <p:cNvPr id="188" name="object 187">
              <a:extLst>
                <a:ext uri="{FF2B5EF4-FFF2-40B4-BE49-F238E27FC236}">
                  <a16:creationId xmlns:a16="http://schemas.microsoft.com/office/drawing/2014/main" id="{52C23270-7C83-0EDE-EC2D-4AB81FF39EB2}"/>
                </a:ext>
              </a:extLst>
            </p:cNvPr>
            <p:cNvPicPr/>
            <p:nvPr/>
          </p:nvPicPr>
          <p:blipFill>
            <a:blip r:embed="rId53" cstate="print"/>
            <a:stretch>
              <a:fillRect/>
            </a:stretch>
          </p:blipFill>
          <p:spPr>
            <a:xfrm>
              <a:off x="8058635" y="5951070"/>
              <a:ext cx="175300" cy="195648"/>
            </a:xfrm>
            <a:prstGeom prst="rect">
              <a:avLst/>
            </a:prstGeom>
          </p:spPr>
        </p:pic>
        <p:sp>
          <p:nvSpPr>
            <p:cNvPr id="189" name="object 188">
              <a:extLst>
                <a:ext uri="{FF2B5EF4-FFF2-40B4-BE49-F238E27FC236}">
                  <a16:creationId xmlns:a16="http://schemas.microsoft.com/office/drawing/2014/main" id="{67EA11C3-7D79-68E3-4C6A-96A29C98105A}"/>
                </a:ext>
              </a:extLst>
            </p:cNvPr>
            <p:cNvSpPr/>
            <p:nvPr/>
          </p:nvSpPr>
          <p:spPr>
            <a:xfrm>
              <a:off x="8121404" y="6345856"/>
              <a:ext cx="159385" cy="0"/>
            </a:xfrm>
            <a:custGeom>
              <a:avLst/>
              <a:gdLst/>
              <a:ahLst/>
              <a:cxnLst/>
              <a:rect l="l" t="t" r="r" b="b"/>
              <a:pathLst>
                <a:path w="159384">
                  <a:moveTo>
                    <a:pt x="0" y="0"/>
                  </a:moveTo>
                  <a:lnTo>
                    <a:pt x="159350" y="0"/>
                  </a:lnTo>
                </a:path>
              </a:pathLst>
            </a:custGeom>
            <a:ln w="16311">
              <a:solidFill>
                <a:srgbClr val="000000"/>
              </a:solidFill>
            </a:ln>
          </p:spPr>
          <p:txBody>
            <a:bodyPr wrap="square" lIns="0" tIns="0" rIns="0" bIns="0" rtlCol="0"/>
            <a:lstStyle/>
            <a:p>
              <a:endParaRPr sz="1810"/>
            </a:p>
          </p:txBody>
        </p:sp>
        <p:pic>
          <p:nvPicPr>
            <p:cNvPr id="190" name="object 189">
              <a:extLst>
                <a:ext uri="{FF2B5EF4-FFF2-40B4-BE49-F238E27FC236}">
                  <a16:creationId xmlns:a16="http://schemas.microsoft.com/office/drawing/2014/main" id="{5E46EBDF-664B-E6AB-6D08-FAC491CFA8F0}"/>
                </a:ext>
              </a:extLst>
            </p:cNvPr>
            <p:cNvPicPr/>
            <p:nvPr/>
          </p:nvPicPr>
          <p:blipFill>
            <a:blip r:embed="rId54" cstate="print"/>
            <a:stretch>
              <a:fillRect/>
            </a:stretch>
          </p:blipFill>
          <p:spPr>
            <a:xfrm>
              <a:off x="6406330" y="3993004"/>
              <a:ext cx="188389" cy="203943"/>
            </a:xfrm>
            <a:prstGeom prst="rect">
              <a:avLst/>
            </a:prstGeom>
          </p:spPr>
        </p:pic>
        <p:sp>
          <p:nvSpPr>
            <p:cNvPr id="191" name="object 190">
              <a:extLst>
                <a:ext uri="{FF2B5EF4-FFF2-40B4-BE49-F238E27FC236}">
                  <a16:creationId xmlns:a16="http://schemas.microsoft.com/office/drawing/2014/main" id="{74A82B8C-85AA-E668-A95A-24AA4D4D5D56}"/>
                </a:ext>
              </a:extLst>
            </p:cNvPr>
            <p:cNvSpPr/>
            <p:nvPr/>
          </p:nvSpPr>
          <p:spPr>
            <a:xfrm>
              <a:off x="7680697" y="4198137"/>
              <a:ext cx="300990" cy="226060"/>
            </a:xfrm>
            <a:custGeom>
              <a:avLst/>
              <a:gdLst/>
              <a:ahLst/>
              <a:cxnLst/>
              <a:rect l="l" t="t" r="r" b="b"/>
              <a:pathLst>
                <a:path w="300990" h="226060">
                  <a:moveTo>
                    <a:pt x="300811" y="69418"/>
                  </a:moveTo>
                  <a:lnTo>
                    <a:pt x="228202" y="67822"/>
                  </a:lnTo>
                  <a:lnTo>
                    <a:pt x="250530" y="32714"/>
                  </a:lnTo>
                  <a:lnTo>
                    <a:pt x="201871" y="59843"/>
                  </a:lnTo>
                  <a:lnTo>
                    <a:pt x="205847" y="0"/>
                  </a:lnTo>
                  <a:lnTo>
                    <a:pt x="159581" y="45480"/>
                  </a:lnTo>
                  <a:lnTo>
                    <a:pt x="135644" y="19149"/>
                  </a:lnTo>
                  <a:lnTo>
                    <a:pt x="118888" y="66226"/>
                  </a:lnTo>
                  <a:lnTo>
                    <a:pt x="62236" y="37501"/>
                  </a:lnTo>
                  <a:lnTo>
                    <a:pt x="75003" y="81386"/>
                  </a:lnTo>
                  <a:lnTo>
                    <a:pt x="15958" y="86174"/>
                  </a:lnTo>
                  <a:lnTo>
                    <a:pt x="54257" y="121282"/>
                  </a:lnTo>
                  <a:lnTo>
                    <a:pt x="0" y="134048"/>
                  </a:lnTo>
                  <a:lnTo>
                    <a:pt x="46265" y="160379"/>
                  </a:lnTo>
                  <a:lnTo>
                    <a:pt x="17554" y="185912"/>
                  </a:lnTo>
                  <a:lnTo>
                    <a:pt x="67011" y="190700"/>
                  </a:lnTo>
                  <a:lnTo>
                    <a:pt x="68620" y="225808"/>
                  </a:lnTo>
                  <a:lnTo>
                    <a:pt x="104512" y="189104"/>
                  </a:lnTo>
                  <a:lnTo>
                    <a:pt x="121282" y="205860"/>
                  </a:lnTo>
                  <a:lnTo>
                    <a:pt x="137240" y="181125"/>
                  </a:lnTo>
                  <a:lnTo>
                    <a:pt x="161975" y="197083"/>
                  </a:lnTo>
                  <a:lnTo>
                    <a:pt x="169143" y="166763"/>
                  </a:lnTo>
                  <a:lnTo>
                    <a:pt x="208254" y="181125"/>
                  </a:lnTo>
                  <a:lnTo>
                    <a:pt x="203453" y="150007"/>
                  </a:lnTo>
                  <a:lnTo>
                    <a:pt x="262499" y="163571"/>
                  </a:lnTo>
                  <a:lnTo>
                    <a:pt x="228202" y="128463"/>
                  </a:lnTo>
                  <a:lnTo>
                    <a:pt x="254533" y="118090"/>
                  </a:lnTo>
                  <a:lnTo>
                    <a:pt x="236181" y="98142"/>
                  </a:lnTo>
                  <a:lnTo>
                    <a:pt x="300811" y="69418"/>
                  </a:lnTo>
                  <a:close/>
                </a:path>
              </a:pathLst>
            </a:custGeom>
            <a:solidFill>
              <a:srgbClr val="FF3401"/>
            </a:solidFill>
          </p:spPr>
          <p:txBody>
            <a:bodyPr wrap="square" lIns="0" tIns="0" rIns="0" bIns="0" rtlCol="0"/>
            <a:lstStyle/>
            <a:p>
              <a:endParaRPr sz="1810"/>
            </a:p>
          </p:txBody>
        </p:sp>
        <p:sp>
          <p:nvSpPr>
            <p:cNvPr id="192" name="object 191">
              <a:extLst>
                <a:ext uri="{FF2B5EF4-FFF2-40B4-BE49-F238E27FC236}">
                  <a16:creationId xmlns:a16="http://schemas.microsoft.com/office/drawing/2014/main" id="{A8A906E5-0C4E-2E24-8A87-E34186CAEE2A}"/>
                </a:ext>
              </a:extLst>
            </p:cNvPr>
            <p:cNvSpPr/>
            <p:nvPr/>
          </p:nvSpPr>
          <p:spPr>
            <a:xfrm>
              <a:off x="7680697" y="4198137"/>
              <a:ext cx="300990" cy="226060"/>
            </a:xfrm>
            <a:custGeom>
              <a:avLst/>
              <a:gdLst/>
              <a:ahLst/>
              <a:cxnLst/>
              <a:rect l="l" t="t" r="r" b="b"/>
              <a:pathLst>
                <a:path w="300990" h="226060">
                  <a:moveTo>
                    <a:pt x="159581" y="45480"/>
                  </a:moveTo>
                  <a:lnTo>
                    <a:pt x="135644" y="19149"/>
                  </a:lnTo>
                  <a:lnTo>
                    <a:pt x="118888" y="66226"/>
                  </a:lnTo>
                  <a:lnTo>
                    <a:pt x="62236" y="37501"/>
                  </a:lnTo>
                  <a:lnTo>
                    <a:pt x="75003" y="81386"/>
                  </a:lnTo>
                  <a:lnTo>
                    <a:pt x="15958" y="86174"/>
                  </a:lnTo>
                  <a:lnTo>
                    <a:pt x="54257" y="121282"/>
                  </a:lnTo>
                  <a:lnTo>
                    <a:pt x="0" y="134048"/>
                  </a:lnTo>
                  <a:lnTo>
                    <a:pt x="46265" y="160379"/>
                  </a:lnTo>
                  <a:lnTo>
                    <a:pt x="17554" y="185912"/>
                  </a:lnTo>
                  <a:lnTo>
                    <a:pt x="67011" y="190700"/>
                  </a:lnTo>
                  <a:lnTo>
                    <a:pt x="68620" y="225808"/>
                  </a:lnTo>
                  <a:lnTo>
                    <a:pt x="104512" y="189104"/>
                  </a:lnTo>
                  <a:lnTo>
                    <a:pt x="121282" y="205860"/>
                  </a:lnTo>
                  <a:lnTo>
                    <a:pt x="137240" y="181125"/>
                  </a:lnTo>
                  <a:lnTo>
                    <a:pt x="161975" y="197083"/>
                  </a:lnTo>
                  <a:lnTo>
                    <a:pt x="169143" y="166763"/>
                  </a:lnTo>
                  <a:lnTo>
                    <a:pt x="208254" y="181125"/>
                  </a:lnTo>
                  <a:lnTo>
                    <a:pt x="203453" y="150007"/>
                  </a:lnTo>
                  <a:lnTo>
                    <a:pt x="262499" y="163571"/>
                  </a:lnTo>
                  <a:lnTo>
                    <a:pt x="228202" y="128463"/>
                  </a:lnTo>
                  <a:lnTo>
                    <a:pt x="254533" y="118090"/>
                  </a:lnTo>
                  <a:lnTo>
                    <a:pt x="236181" y="98142"/>
                  </a:lnTo>
                  <a:lnTo>
                    <a:pt x="300811" y="69418"/>
                  </a:lnTo>
                  <a:lnTo>
                    <a:pt x="228202" y="67822"/>
                  </a:lnTo>
                  <a:lnTo>
                    <a:pt x="250530" y="32714"/>
                  </a:lnTo>
                  <a:lnTo>
                    <a:pt x="201871" y="59843"/>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193" name="object 192">
              <a:extLst>
                <a:ext uri="{FF2B5EF4-FFF2-40B4-BE49-F238E27FC236}">
                  <a16:creationId xmlns:a16="http://schemas.microsoft.com/office/drawing/2014/main" id="{2D8C720C-3CA9-26FD-54B9-F364949421B4}"/>
                </a:ext>
              </a:extLst>
            </p:cNvPr>
            <p:cNvSpPr/>
            <p:nvPr/>
          </p:nvSpPr>
          <p:spPr>
            <a:xfrm>
              <a:off x="7981508" y="3971531"/>
              <a:ext cx="300990" cy="226695"/>
            </a:xfrm>
            <a:custGeom>
              <a:avLst/>
              <a:gdLst/>
              <a:ahLst/>
              <a:cxnLst/>
              <a:rect l="l" t="t" r="r" b="b"/>
              <a:pathLst>
                <a:path w="300990" h="226695">
                  <a:moveTo>
                    <a:pt x="300798" y="69418"/>
                  </a:moveTo>
                  <a:lnTo>
                    <a:pt x="228202" y="68620"/>
                  </a:lnTo>
                  <a:lnTo>
                    <a:pt x="250530" y="33512"/>
                  </a:lnTo>
                  <a:lnTo>
                    <a:pt x="201857" y="60641"/>
                  </a:lnTo>
                  <a:lnTo>
                    <a:pt x="205847" y="0"/>
                  </a:lnTo>
                  <a:lnTo>
                    <a:pt x="159581" y="45480"/>
                  </a:lnTo>
                  <a:lnTo>
                    <a:pt x="135644" y="19947"/>
                  </a:lnTo>
                  <a:lnTo>
                    <a:pt x="118888" y="67024"/>
                  </a:lnTo>
                  <a:lnTo>
                    <a:pt x="62223" y="38299"/>
                  </a:lnTo>
                  <a:lnTo>
                    <a:pt x="75003" y="82184"/>
                  </a:lnTo>
                  <a:lnTo>
                    <a:pt x="15958" y="86972"/>
                  </a:lnTo>
                  <a:lnTo>
                    <a:pt x="55055" y="121282"/>
                  </a:lnTo>
                  <a:lnTo>
                    <a:pt x="0" y="134846"/>
                  </a:lnTo>
                  <a:lnTo>
                    <a:pt x="46265" y="161177"/>
                  </a:lnTo>
                  <a:lnTo>
                    <a:pt x="17554" y="186710"/>
                  </a:lnTo>
                  <a:lnTo>
                    <a:pt x="67024" y="190700"/>
                  </a:lnTo>
                  <a:lnTo>
                    <a:pt x="68620" y="226606"/>
                  </a:lnTo>
                  <a:lnTo>
                    <a:pt x="104512" y="189902"/>
                  </a:lnTo>
                  <a:lnTo>
                    <a:pt x="121268" y="206658"/>
                  </a:lnTo>
                  <a:lnTo>
                    <a:pt x="137240" y="181923"/>
                  </a:lnTo>
                  <a:lnTo>
                    <a:pt x="161962" y="197083"/>
                  </a:lnTo>
                  <a:lnTo>
                    <a:pt x="169954" y="166763"/>
                  </a:lnTo>
                  <a:lnTo>
                    <a:pt x="208254" y="181923"/>
                  </a:lnTo>
                  <a:lnTo>
                    <a:pt x="203453" y="150007"/>
                  </a:lnTo>
                  <a:lnTo>
                    <a:pt x="262499" y="163571"/>
                  </a:lnTo>
                  <a:lnTo>
                    <a:pt x="228202" y="129261"/>
                  </a:lnTo>
                  <a:lnTo>
                    <a:pt x="254533" y="118090"/>
                  </a:lnTo>
                  <a:lnTo>
                    <a:pt x="236181" y="98940"/>
                  </a:lnTo>
                  <a:lnTo>
                    <a:pt x="300798" y="69418"/>
                  </a:lnTo>
                  <a:close/>
                </a:path>
              </a:pathLst>
            </a:custGeom>
            <a:solidFill>
              <a:srgbClr val="FF3401"/>
            </a:solidFill>
          </p:spPr>
          <p:txBody>
            <a:bodyPr wrap="square" lIns="0" tIns="0" rIns="0" bIns="0" rtlCol="0"/>
            <a:lstStyle/>
            <a:p>
              <a:endParaRPr sz="1810"/>
            </a:p>
          </p:txBody>
        </p:sp>
        <p:sp>
          <p:nvSpPr>
            <p:cNvPr id="194" name="object 193">
              <a:extLst>
                <a:ext uri="{FF2B5EF4-FFF2-40B4-BE49-F238E27FC236}">
                  <a16:creationId xmlns:a16="http://schemas.microsoft.com/office/drawing/2014/main" id="{DBC554D3-E2FB-BBC1-6752-78E818C9639D}"/>
                </a:ext>
              </a:extLst>
            </p:cNvPr>
            <p:cNvSpPr/>
            <p:nvPr/>
          </p:nvSpPr>
          <p:spPr>
            <a:xfrm>
              <a:off x="7981508" y="3971531"/>
              <a:ext cx="300990" cy="226695"/>
            </a:xfrm>
            <a:custGeom>
              <a:avLst/>
              <a:gdLst/>
              <a:ahLst/>
              <a:cxnLst/>
              <a:rect l="l" t="t" r="r" b="b"/>
              <a:pathLst>
                <a:path w="300990" h="226695">
                  <a:moveTo>
                    <a:pt x="159581" y="45480"/>
                  </a:moveTo>
                  <a:lnTo>
                    <a:pt x="135644" y="19947"/>
                  </a:lnTo>
                  <a:lnTo>
                    <a:pt x="118888" y="67024"/>
                  </a:lnTo>
                  <a:lnTo>
                    <a:pt x="62223" y="38299"/>
                  </a:lnTo>
                  <a:lnTo>
                    <a:pt x="75003" y="82184"/>
                  </a:lnTo>
                  <a:lnTo>
                    <a:pt x="15958" y="86972"/>
                  </a:lnTo>
                  <a:lnTo>
                    <a:pt x="55055" y="121282"/>
                  </a:lnTo>
                  <a:lnTo>
                    <a:pt x="0" y="134846"/>
                  </a:lnTo>
                  <a:lnTo>
                    <a:pt x="46265" y="161177"/>
                  </a:lnTo>
                  <a:lnTo>
                    <a:pt x="17554" y="186710"/>
                  </a:lnTo>
                  <a:lnTo>
                    <a:pt x="67024" y="190700"/>
                  </a:lnTo>
                  <a:lnTo>
                    <a:pt x="68620" y="226606"/>
                  </a:lnTo>
                  <a:lnTo>
                    <a:pt x="104512" y="189902"/>
                  </a:lnTo>
                  <a:lnTo>
                    <a:pt x="121268" y="206658"/>
                  </a:lnTo>
                  <a:lnTo>
                    <a:pt x="137240" y="181923"/>
                  </a:lnTo>
                  <a:lnTo>
                    <a:pt x="161962" y="197083"/>
                  </a:lnTo>
                  <a:lnTo>
                    <a:pt x="169954" y="166763"/>
                  </a:lnTo>
                  <a:lnTo>
                    <a:pt x="208254" y="181923"/>
                  </a:lnTo>
                  <a:lnTo>
                    <a:pt x="203453" y="150007"/>
                  </a:lnTo>
                  <a:lnTo>
                    <a:pt x="262499" y="163571"/>
                  </a:lnTo>
                  <a:lnTo>
                    <a:pt x="228202" y="129261"/>
                  </a:lnTo>
                  <a:lnTo>
                    <a:pt x="254533" y="118090"/>
                  </a:lnTo>
                  <a:lnTo>
                    <a:pt x="236181" y="98940"/>
                  </a:lnTo>
                  <a:lnTo>
                    <a:pt x="300798" y="69418"/>
                  </a:lnTo>
                  <a:lnTo>
                    <a:pt x="228202" y="68620"/>
                  </a:lnTo>
                  <a:lnTo>
                    <a:pt x="250530" y="33512"/>
                  </a:lnTo>
                  <a:lnTo>
                    <a:pt x="201857" y="60641"/>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195" name="object 194">
              <a:extLst>
                <a:ext uri="{FF2B5EF4-FFF2-40B4-BE49-F238E27FC236}">
                  <a16:creationId xmlns:a16="http://schemas.microsoft.com/office/drawing/2014/main" id="{89F549C2-3D8A-F49E-EFB7-1A4CC37B674C}"/>
                </a:ext>
              </a:extLst>
            </p:cNvPr>
            <p:cNvSpPr/>
            <p:nvPr/>
          </p:nvSpPr>
          <p:spPr>
            <a:xfrm>
              <a:off x="7831488" y="4500545"/>
              <a:ext cx="300990" cy="226060"/>
            </a:xfrm>
            <a:custGeom>
              <a:avLst/>
              <a:gdLst/>
              <a:ahLst/>
              <a:cxnLst/>
              <a:rect l="l" t="t" r="r" b="b"/>
              <a:pathLst>
                <a:path w="300990" h="226060">
                  <a:moveTo>
                    <a:pt x="300825" y="69418"/>
                  </a:moveTo>
                  <a:lnTo>
                    <a:pt x="228215" y="67822"/>
                  </a:lnTo>
                  <a:lnTo>
                    <a:pt x="251341" y="32714"/>
                  </a:lnTo>
                  <a:lnTo>
                    <a:pt x="202682" y="59843"/>
                  </a:lnTo>
                  <a:lnTo>
                    <a:pt x="206671" y="0"/>
                  </a:lnTo>
                  <a:lnTo>
                    <a:pt x="159581" y="45480"/>
                  </a:lnTo>
                  <a:lnTo>
                    <a:pt x="135644" y="19149"/>
                  </a:lnTo>
                  <a:lnTo>
                    <a:pt x="119686" y="66226"/>
                  </a:lnTo>
                  <a:lnTo>
                    <a:pt x="63048" y="37501"/>
                  </a:lnTo>
                  <a:lnTo>
                    <a:pt x="75003" y="81386"/>
                  </a:lnTo>
                  <a:lnTo>
                    <a:pt x="16756" y="86174"/>
                  </a:lnTo>
                  <a:lnTo>
                    <a:pt x="55055" y="121282"/>
                  </a:lnTo>
                  <a:lnTo>
                    <a:pt x="0" y="134846"/>
                  </a:lnTo>
                  <a:lnTo>
                    <a:pt x="47089" y="160379"/>
                  </a:lnTo>
                  <a:lnTo>
                    <a:pt x="18351" y="186710"/>
                  </a:lnTo>
                  <a:lnTo>
                    <a:pt x="67037" y="190700"/>
                  </a:lnTo>
                  <a:lnTo>
                    <a:pt x="68633" y="225808"/>
                  </a:lnTo>
                  <a:lnTo>
                    <a:pt x="105337" y="189104"/>
                  </a:lnTo>
                  <a:lnTo>
                    <a:pt x="121295" y="205860"/>
                  </a:lnTo>
                  <a:lnTo>
                    <a:pt x="138038" y="181923"/>
                  </a:lnTo>
                  <a:lnTo>
                    <a:pt x="161988" y="197083"/>
                  </a:lnTo>
                  <a:lnTo>
                    <a:pt x="169968" y="166763"/>
                  </a:lnTo>
                  <a:lnTo>
                    <a:pt x="208267" y="181923"/>
                  </a:lnTo>
                  <a:lnTo>
                    <a:pt x="204278" y="150007"/>
                  </a:lnTo>
                  <a:lnTo>
                    <a:pt x="263323" y="163571"/>
                  </a:lnTo>
                  <a:lnTo>
                    <a:pt x="228215" y="128463"/>
                  </a:lnTo>
                  <a:lnTo>
                    <a:pt x="254533" y="118090"/>
                  </a:lnTo>
                  <a:lnTo>
                    <a:pt x="236992" y="98142"/>
                  </a:lnTo>
                  <a:lnTo>
                    <a:pt x="300825" y="69418"/>
                  </a:lnTo>
                  <a:close/>
                </a:path>
              </a:pathLst>
            </a:custGeom>
            <a:solidFill>
              <a:srgbClr val="FF3401"/>
            </a:solidFill>
          </p:spPr>
          <p:txBody>
            <a:bodyPr wrap="square" lIns="0" tIns="0" rIns="0" bIns="0" rtlCol="0"/>
            <a:lstStyle/>
            <a:p>
              <a:endParaRPr sz="1810"/>
            </a:p>
          </p:txBody>
        </p:sp>
        <p:sp>
          <p:nvSpPr>
            <p:cNvPr id="196" name="object 195">
              <a:extLst>
                <a:ext uri="{FF2B5EF4-FFF2-40B4-BE49-F238E27FC236}">
                  <a16:creationId xmlns:a16="http://schemas.microsoft.com/office/drawing/2014/main" id="{3BA7DAC0-CE25-8B48-1542-072D8E71B104}"/>
                </a:ext>
              </a:extLst>
            </p:cNvPr>
            <p:cNvSpPr/>
            <p:nvPr/>
          </p:nvSpPr>
          <p:spPr>
            <a:xfrm>
              <a:off x="7831488" y="4500545"/>
              <a:ext cx="300990" cy="226060"/>
            </a:xfrm>
            <a:custGeom>
              <a:avLst/>
              <a:gdLst/>
              <a:ahLst/>
              <a:cxnLst/>
              <a:rect l="l" t="t" r="r" b="b"/>
              <a:pathLst>
                <a:path w="300990" h="226060">
                  <a:moveTo>
                    <a:pt x="159581" y="45480"/>
                  </a:moveTo>
                  <a:lnTo>
                    <a:pt x="135644" y="19149"/>
                  </a:lnTo>
                  <a:lnTo>
                    <a:pt x="119686" y="66226"/>
                  </a:lnTo>
                  <a:lnTo>
                    <a:pt x="63048" y="37501"/>
                  </a:lnTo>
                  <a:lnTo>
                    <a:pt x="75003" y="81386"/>
                  </a:lnTo>
                  <a:lnTo>
                    <a:pt x="16756" y="86174"/>
                  </a:lnTo>
                  <a:lnTo>
                    <a:pt x="55055" y="121282"/>
                  </a:lnTo>
                  <a:lnTo>
                    <a:pt x="0" y="134846"/>
                  </a:lnTo>
                  <a:lnTo>
                    <a:pt x="47089" y="160379"/>
                  </a:lnTo>
                  <a:lnTo>
                    <a:pt x="18351" y="186710"/>
                  </a:lnTo>
                  <a:lnTo>
                    <a:pt x="67037" y="190700"/>
                  </a:lnTo>
                  <a:lnTo>
                    <a:pt x="68633" y="225808"/>
                  </a:lnTo>
                  <a:lnTo>
                    <a:pt x="105337" y="189104"/>
                  </a:lnTo>
                  <a:lnTo>
                    <a:pt x="121295" y="205860"/>
                  </a:lnTo>
                  <a:lnTo>
                    <a:pt x="138038" y="181923"/>
                  </a:lnTo>
                  <a:lnTo>
                    <a:pt x="161988" y="197083"/>
                  </a:lnTo>
                  <a:lnTo>
                    <a:pt x="169968" y="166763"/>
                  </a:lnTo>
                  <a:lnTo>
                    <a:pt x="208267" y="181923"/>
                  </a:lnTo>
                  <a:lnTo>
                    <a:pt x="204278" y="150007"/>
                  </a:lnTo>
                  <a:lnTo>
                    <a:pt x="263323" y="163571"/>
                  </a:lnTo>
                  <a:lnTo>
                    <a:pt x="228215" y="128463"/>
                  </a:lnTo>
                  <a:lnTo>
                    <a:pt x="254533" y="118090"/>
                  </a:lnTo>
                  <a:lnTo>
                    <a:pt x="236992" y="98142"/>
                  </a:lnTo>
                  <a:lnTo>
                    <a:pt x="300825" y="69418"/>
                  </a:lnTo>
                  <a:lnTo>
                    <a:pt x="228215" y="67822"/>
                  </a:lnTo>
                  <a:lnTo>
                    <a:pt x="251341" y="32714"/>
                  </a:lnTo>
                  <a:lnTo>
                    <a:pt x="202682" y="59843"/>
                  </a:lnTo>
                  <a:lnTo>
                    <a:pt x="206671" y="0"/>
                  </a:lnTo>
                  <a:lnTo>
                    <a:pt x="159581" y="45480"/>
                  </a:lnTo>
                  <a:close/>
                </a:path>
              </a:pathLst>
            </a:custGeom>
            <a:ln w="9973">
              <a:solidFill>
                <a:srgbClr val="010101"/>
              </a:solidFill>
            </a:ln>
          </p:spPr>
          <p:txBody>
            <a:bodyPr wrap="square" lIns="0" tIns="0" rIns="0" bIns="0" rtlCol="0"/>
            <a:lstStyle/>
            <a:p>
              <a:endParaRPr sz="1810"/>
            </a:p>
          </p:txBody>
        </p:sp>
        <p:sp>
          <p:nvSpPr>
            <p:cNvPr id="197" name="object 196">
              <a:extLst>
                <a:ext uri="{FF2B5EF4-FFF2-40B4-BE49-F238E27FC236}">
                  <a16:creationId xmlns:a16="http://schemas.microsoft.com/office/drawing/2014/main" id="{1148FA73-9E04-574D-DC8E-A3584A0F18C0}"/>
                </a:ext>
              </a:extLst>
            </p:cNvPr>
            <p:cNvSpPr/>
            <p:nvPr/>
          </p:nvSpPr>
          <p:spPr>
            <a:xfrm>
              <a:off x="8207304" y="4348942"/>
              <a:ext cx="300990" cy="226060"/>
            </a:xfrm>
            <a:custGeom>
              <a:avLst/>
              <a:gdLst/>
              <a:ahLst/>
              <a:cxnLst/>
              <a:rect l="l" t="t" r="r" b="b"/>
              <a:pathLst>
                <a:path w="300990" h="226060">
                  <a:moveTo>
                    <a:pt x="300811" y="69418"/>
                  </a:moveTo>
                  <a:lnTo>
                    <a:pt x="228215" y="68620"/>
                  </a:lnTo>
                  <a:lnTo>
                    <a:pt x="251354" y="33512"/>
                  </a:lnTo>
                  <a:lnTo>
                    <a:pt x="202669" y="60641"/>
                  </a:lnTo>
                  <a:lnTo>
                    <a:pt x="205860" y="0"/>
                  </a:lnTo>
                  <a:lnTo>
                    <a:pt x="159581" y="45480"/>
                  </a:lnTo>
                  <a:lnTo>
                    <a:pt x="135644" y="19947"/>
                  </a:lnTo>
                  <a:lnTo>
                    <a:pt x="118901" y="67024"/>
                  </a:lnTo>
                  <a:lnTo>
                    <a:pt x="63034" y="38299"/>
                  </a:lnTo>
                  <a:lnTo>
                    <a:pt x="75003" y="82184"/>
                  </a:lnTo>
                  <a:lnTo>
                    <a:pt x="16756" y="86972"/>
                  </a:lnTo>
                  <a:lnTo>
                    <a:pt x="55055" y="121282"/>
                  </a:lnTo>
                  <a:lnTo>
                    <a:pt x="0" y="134846"/>
                  </a:lnTo>
                  <a:lnTo>
                    <a:pt x="46278" y="161177"/>
                  </a:lnTo>
                  <a:lnTo>
                    <a:pt x="18351" y="186710"/>
                  </a:lnTo>
                  <a:lnTo>
                    <a:pt x="67037" y="190700"/>
                  </a:lnTo>
                  <a:lnTo>
                    <a:pt x="68633" y="225808"/>
                  </a:lnTo>
                  <a:lnTo>
                    <a:pt x="105337" y="189902"/>
                  </a:lnTo>
                  <a:lnTo>
                    <a:pt x="121282" y="206658"/>
                  </a:lnTo>
                  <a:lnTo>
                    <a:pt x="138038" y="181923"/>
                  </a:lnTo>
                  <a:lnTo>
                    <a:pt x="161988" y="197083"/>
                  </a:lnTo>
                  <a:lnTo>
                    <a:pt x="169968" y="166763"/>
                  </a:lnTo>
                  <a:lnTo>
                    <a:pt x="208267" y="181923"/>
                  </a:lnTo>
                  <a:lnTo>
                    <a:pt x="204264" y="150007"/>
                  </a:lnTo>
                  <a:lnTo>
                    <a:pt x="263323" y="163571"/>
                  </a:lnTo>
                  <a:lnTo>
                    <a:pt x="228215" y="129261"/>
                  </a:lnTo>
                  <a:lnTo>
                    <a:pt x="254533" y="118090"/>
                  </a:lnTo>
                  <a:lnTo>
                    <a:pt x="236992" y="98142"/>
                  </a:lnTo>
                  <a:lnTo>
                    <a:pt x="300811" y="69418"/>
                  </a:lnTo>
                  <a:close/>
                </a:path>
              </a:pathLst>
            </a:custGeom>
            <a:solidFill>
              <a:srgbClr val="FF3401"/>
            </a:solidFill>
          </p:spPr>
          <p:txBody>
            <a:bodyPr wrap="square" lIns="0" tIns="0" rIns="0" bIns="0" rtlCol="0"/>
            <a:lstStyle/>
            <a:p>
              <a:endParaRPr sz="1810"/>
            </a:p>
          </p:txBody>
        </p:sp>
        <p:sp>
          <p:nvSpPr>
            <p:cNvPr id="198" name="object 197">
              <a:extLst>
                <a:ext uri="{FF2B5EF4-FFF2-40B4-BE49-F238E27FC236}">
                  <a16:creationId xmlns:a16="http://schemas.microsoft.com/office/drawing/2014/main" id="{003083C0-4682-BBD9-E46C-459716057B52}"/>
                </a:ext>
              </a:extLst>
            </p:cNvPr>
            <p:cNvSpPr/>
            <p:nvPr/>
          </p:nvSpPr>
          <p:spPr>
            <a:xfrm>
              <a:off x="8207304" y="4348942"/>
              <a:ext cx="300990" cy="226060"/>
            </a:xfrm>
            <a:custGeom>
              <a:avLst/>
              <a:gdLst/>
              <a:ahLst/>
              <a:cxnLst/>
              <a:rect l="l" t="t" r="r" b="b"/>
              <a:pathLst>
                <a:path w="300990" h="226060">
                  <a:moveTo>
                    <a:pt x="159581" y="45480"/>
                  </a:moveTo>
                  <a:lnTo>
                    <a:pt x="135644" y="19947"/>
                  </a:lnTo>
                  <a:lnTo>
                    <a:pt x="118901" y="67024"/>
                  </a:lnTo>
                  <a:lnTo>
                    <a:pt x="63034" y="38299"/>
                  </a:lnTo>
                  <a:lnTo>
                    <a:pt x="75003" y="82184"/>
                  </a:lnTo>
                  <a:lnTo>
                    <a:pt x="16756" y="86972"/>
                  </a:lnTo>
                  <a:lnTo>
                    <a:pt x="55055" y="121282"/>
                  </a:lnTo>
                  <a:lnTo>
                    <a:pt x="0" y="134846"/>
                  </a:lnTo>
                  <a:lnTo>
                    <a:pt x="46278" y="161177"/>
                  </a:lnTo>
                  <a:lnTo>
                    <a:pt x="18351" y="186710"/>
                  </a:lnTo>
                  <a:lnTo>
                    <a:pt x="67037" y="190700"/>
                  </a:lnTo>
                  <a:lnTo>
                    <a:pt x="68633" y="225808"/>
                  </a:lnTo>
                  <a:lnTo>
                    <a:pt x="105337" y="189902"/>
                  </a:lnTo>
                  <a:lnTo>
                    <a:pt x="121282" y="206658"/>
                  </a:lnTo>
                  <a:lnTo>
                    <a:pt x="138038" y="181923"/>
                  </a:lnTo>
                  <a:lnTo>
                    <a:pt x="161988" y="197083"/>
                  </a:lnTo>
                  <a:lnTo>
                    <a:pt x="169968" y="166763"/>
                  </a:lnTo>
                  <a:lnTo>
                    <a:pt x="208267" y="181923"/>
                  </a:lnTo>
                  <a:lnTo>
                    <a:pt x="204264" y="150007"/>
                  </a:lnTo>
                  <a:lnTo>
                    <a:pt x="263323" y="163571"/>
                  </a:lnTo>
                  <a:lnTo>
                    <a:pt x="228215" y="129261"/>
                  </a:lnTo>
                  <a:lnTo>
                    <a:pt x="254533" y="118090"/>
                  </a:lnTo>
                  <a:lnTo>
                    <a:pt x="236992" y="98142"/>
                  </a:lnTo>
                  <a:lnTo>
                    <a:pt x="300811" y="69418"/>
                  </a:lnTo>
                  <a:lnTo>
                    <a:pt x="228215" y="68620"/>
                  </a:lnTo>
                  <a:lnTo>
                    <a:pt x="251354"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199" name="object 198">
              <a:extLst>
                <a:ext uri="{FF2B5EF4-FFF2-40B4-BE49-F238E27FC236}">
                  <a16:creationId xmlns:a16="http://schemas.microsoft.com/office/drawing/2014/main" id="{284224AC-31EC-BB3A-7F2F-BB80A4A931DA}"/>
                </a:ext>
              </a:extLst>
            </p:cNvPr>
            <p:cNvSpPr/>
            <p:nvPr/>
          </p:nvSpPr>
          <p:spPr>
            <a:xfrm>
              <a:off x="8132313" y="4574751"/>
              <a:ext cx="301625" cy="226695"/>
            </a:xfrm>
            <a:custGeom>
              <a:avLst/>
              <a:gdLst/>
              <a:ahLst/>
              <a:cxnLst/>
              <a:rect l="l" t="t" r="r" b="b"/>
              <a:pathLst>
                <a:path w="301625" h="226695">
                  <a:moveTo>
                    <a:pt x="301609" y="70216"/>
                  </a:moveTo>
                  <a:lnTo>
                    <a:pt x="228202" y="68620"/>
                  </a:lnTo>
                  <a:lnTo>
                    <a:pt x="251328" y="33512"/>
                  </a:lnTo>
                  <a:lnTo>
                    <a:pt x="202669" y="60641"/>
                  </a:lnTo>
                  <a:lnTo>
                    <a:pt x="206658" y="0"/>
                  </a:lnTo>
                  <a:lnTo>
                    <a:pt x="160379" y="45480"/>
                  </a:lnTo>
                  <a:lnTo>
                    <a:pt x="135644" y="19947"/>
                  </a:lnTo>
                  <a:lnTo>
                    <a:pt x="119673" y="67024"/>
                  </a:lnTo>
                  <a:lnTo>
                    <a:pt x="63034" y="38299"/>
                  </a:lnTo>
                  <a:lnTo>
                    <a:pt x="74990" y="82184"/>
                  </a:lnTo>
                  <a:lnTo>
                    <a:pt x="16742" y="86972"/>
                  </a:lnTo>
                  <a:lnTo>
                    <a:pt x="55042" y="122080"/>
                  </a:lnTo>
                  <a:lnTo>
                    <a:pt x="0" y="134846"/>
                  </a:lnTo>
                  <a:lnTo>
                    <a:pt x="47076" y="161177"/>
                  </a:lnTo>
                  <a:lnTo>
                    <a:pt x="18338" y="186710"/>
                  </a:lnTo>
                  <a:lnTo>
                    <a:pt x="67024" y="191498"/>
                  </a:lnTo>
                  <a:lnTo>
                    <a:pt x="68620" y="226606"/>
                  </a:lnTo>
                  <a:lnTo>
                    <a:pt x="105324" y="189902"/>
                  </a:lnTo>
                  <a:lnTo>
                    <a:pt x="121268" y="206658"/>
                  </a:lnTo>
                  <a:lnTo>
                    <a:pt x="138025" y="181923"/>
                  </a:lnTo>
                  <a:lnTo>
                    <a:pt x="161975" y="197881"/>
                  </a:lnTo>
                  <a:lnTo>
                    <a:pt x="169941" y="166763"/>
                  </a:lnTo>
                  <a:lnTo>
                    <a:pt x="208254" y="181923"/>
                  </a:lnTo>
                  <a:lnTo>
                    <a:pt x="204264" y="150804"/>
                  </a:lnTo>
                  <a:lnTo>
                    <a:pt x="263310" y="164369"/>
                  </a:lnTo>
                  <a:lnTo>
                    <a:pt x="228202" y="129261"/>
                  </a:lnTo>
                  <a:lnTo>
                    <a:pt x="254519" y="118888"/>
                  </a:lnTo>
                  <a:lnTo>
                    <a:pt x="236979" y="98940"/>
                  </a:lnTo>
                  <a:lnTo>
                    <a:pt x="301609" y="70216"/>
                  </a:lnTo>
                  <a:close/>
                </a:path>
              </a:pathLst>
            </a:custGeom>
            <a:solidFill>
              <a:srgbClr val="FF3401"/>
            </a:solidFill>
          </p:spPr>
          <p:txBody>
            <a:bodyPr wrap="square" lIns="0" tIns="0" rIns="0" bIns="0" rtlCol="0"/>
            <a:lstStyle/>
            <a:p>
              <a:endParaRPr sz="1810"/>
            </a:p>
          </p:txBody>
        </p:sp>
        <p:sp>
          <p:nvSpPr>
            <p:cNvPr id="200" name="object 199">
              <a:extLst>
                <a:ext uri="{FF2B5EF4-FFF2-40B4-BE49-F238E27FC236}">
                  <a16:creationId xmlns:a16="http://schemas.microsoft.com/office/drawing/2014/main" id="{66D681ED-3343-B3C8-2945-C70853B5E7A7}"/>
                </a:ext>
              </a:extLst>
            </p:cNvPr>
            <p:cNvSpPr/>
            <p:nvPr/>
          </p:nvSpPr>
          <p:spPr>
            <a:xfrm>
              <a:off x="8132313" y="4574751"/>
              <a:ext cx="301625" cy="226695"/>
            </a:xfrm>
            <a:custGeom>
              <a:avLst/>
              <a:gdLst/>
              <a:ahLst/>
              <a:cxnLst/>
              <a:rect l="l" t="t" r="r" b="b"/>
              <a:pathLst>
                <a:path w="301625" h="226695">
                  <a:moveTo>
                    <a:pt x="160379" y="45480"/>
                  </a:moveTo>
                  <a:lnTo>
                    <a:pt x="135644" y="19947"/>
                  </a:lnTo>
                  <a:lnTo>
                    <a:pt x="119673" y="67024"/>
                  </a:lnTo>
                  <a:lnTo>
                    <a:pt x="63034" y="38299"/>
                  </a:lnTo>
                  <a:lnTo>
                    <a:pt x="74990" y="82184"/>
                  </a:lnTo>
                  <a:lnTo>
                    <a:pt x="16742" y="86972"/>
                  </a:lnTo>
                  <a:lnTo>
                    <a:pt x="55042" y="122080"/>
                  </a:lnTo>
                  <a:lnTo>
                    <a:pt x="0" y="134846"/>
                  </a:lnTo>
                  <a:lnTo>
                    <a:pt x="47076" y="161177"/>
                  </a:lnTo>
                  <a:lnTo>
                    <a:pt x="18338" y="186710"/>
                  </a:lnTo>
                  <a:lnTo>
                    <a:pt x="67024" y="191498"/>
                  </a:lnTo>
                  <a:lnTo>
                    <a:pt x="68620" y="226606"/>
                  </a:lnTo>
                  <a:lnTo>
                    <a:pt x="105324" y="189902"/>
                  </a:lnTo>
                  <a:lnTo>
                    <a:pt x="121268" y="206658"/>
                  </a:lnTo>
                  <a:lnTo>
                    <a:pt x="138025" y="181923"/>
                  </a:lnTo>
                  <a:lnTo>
                    <a:pt x="161975" y="197881"/>
                  </a:lnTo>
                  <a:lnTo>
                    <a:pt x="169941" y="166763"/>
                  </a:lnTo>
                  <a:lnTo>
                    <a:pt x="208254" y="181923"/>
                  </a:lnTo>
                  <a:lnTo>
                    <a:pt x="204264" y="150804"/>
                  </a:lnTo>
                  <a:lnTo>
                    <a:pt x="263310" y="164369"/>
                  </a:lnTo>
                  <a:lnTo>
                    <a:pt x="228202" y="129261"/>
                  </a:lnTo>
                  <a:lnTo>
                    <a:pt x="254519" y="118888"/>
                  </a:lnTo>
                  <a:lnTo>
                    <a:pt x="236979" y="98940"/>
                  </a:lnTo>
                  <a:lnTo>
                    <a:pt x="301609" y="70216"/>
                  </a:lnTo>
                  <a:lnTo>
                    <a:pt x="228202" y="68620"/>
                  </a:lnTo>
                  <a:lnTo>
                    <a:pt x="251328" y="33512"/>
                  </a:lnTo>
                  <a:lnTo>
                    <a:pt x="202669" y="60641"/>
                  </a:lnTo>
                  <a:lnTo>
                    <a:pt x="206658" y="0"/>
                  </a:lnTo>
                  <a:lnTo>
                    <a:pt x="160379" y="45480"/>
                  </a:lnTo>
                  <a:close/>
                </a:path>
              </a:pathLst>
            </a:custGeom>
            <a:ln w="9973">
              <a:solidFill>
                <a:srgbClr val="010101"/>
              </a:solidFill>
            </a:ln>
          </p:spPr>
          <p:txBody>
            <a:bodyPr wrap="square" lIns="0" tIns="0" rIns="0" bIns="0" rtlCol="0"/>
            <a:lstStyle/>
            <a:p>
              <a:endParaRPr sz="1810"/>
            </a:p>
          </p:txBody>
        </p:sp>
        <p:sp>
          <p:nvSpPr>
            <p:cNvPr id="201" name="object 200">
              <a:extLst>
                <a:ext uri="{FF2B5EF4-FFF2-40B4-BE49-F238E27FC236}">
                  <a16:creationId xmlns:a16="http://schemas.microsoft.com/office/drawing/2014/main" id="{B84B9666-A03A-EA05-CE25-E4F14B1B881A}"/>
                </a:ext>
              </a:extLst>
            </p:cNvPr>
            <p:cNvSpPr/>
            <p:nvPr/>
          </p:nvSpPr>
          <p:spPr>
            <a:xfrm>
              <a:off x="7906492" y="4801357"/>
              <a:ext cx="300990" cy="226060"/>
            </a:xfrm>
            <a:custGeom>
              <a:avLst/>
              <a:gdLst/>
              <a:ahLst/>
              <a:cxnLst/>
              <a:rect l="l" t="t" r="r" b="b"/>
              <a:pathLst>
                <a:path w="300990" h="226060">
                  <a:moveTo>
                    <a:pt x="300811" y="69418"/>
                  </a:moveTo>
                  <a:lnTo>
                    <a:pt x="228215" y="67822"/>
                  </a:lnTo>
                  <a:lnTo>
                    <a:pt x="250556" y="32714"/>
                  </a:lnTo>
                  <a:lnTo>
                    <a:pt x="202669" y="60641"/>
                  </a:lnTo>
                  <a:lnTo>
                    <a:pt x="205874" y="0"/>
                  </a:lnTo>
                  <a:lnTo>
                    <a:pt x="159581" y="45480"/>
                  </a:lnTo>
                  <a:lnTo>
                    <a:pt x="135657" y="19947"/>
                  </a:lnTo>
                  <a:lnTo>
                    <a:pt x="118888" y="67024"/>
                  </a:lnTo>
                  <a:lnTo>
                    <a:pt x="63034" y="37501"/>
                  </a:lnTo>
                  <a:lnTo>
                    <a:pt x="75016" y="81386"/>
                  </a:lnTo>
                  <a:lnTo>
                    <a:pt x="16756" y="86174"/>
                  </a:lnTo>
                  <a:lnTo>
                    <a:pt x="55069" y="121282"/>
                  </a:lnTo>
                  <a:lnTo>
                    <a:pt x="0" y="134846"/>
                  </a:lnTo>
                  <a:lnTo>
                    <a:pt x="46292" y="160379"/>
                  </a:lnTo>
                  <a:lnTo>
                    <a:pt x="18351" y="186710"/>
                  </a:lnTo>
                  <a:lnTo>
                    <a:pt x="67037" y="190700"/>
                  </a:lnTo>
                  <a:lnTo>
                    <a:pt x="68633" y="225808"/>
                  </a:lnTo>
                  <a:lnTo>
                    <a:pt x="105337" y="189902"/>
                  </a:lnTo>
                  <a:lnTo>
                    <a:pt x="121282" y="205860"/>
                  </a:lnTo>
                  <a:lnTo>
                    <a:pt x="137240" y="181923"/>
                  </a:lnTo>
                  <a:lnTo>
                    <a:pt x="161988" y="197083"/>
                  </a:lnTo>
                  <a:lnTo>
                    <a:pt x="169968" y="166763"/>
                  </a:lnTo>
                  <a:lnTo>
                    <a:pt x="208267" y="181923"/>
                  </a:lnTo>
                  <a:lnTo>
                    <a:pt x="204264" y="150007"/>
                  </a:lnTo>
                  <a:lnTo>
                    <a:pt x="263323" y="163571"/>
                  </a:lnTo>
                  <a:lnTo>
                    <a:pt x="228215" y="128463"/>
                  </a:lnTo>
                  <a:lnTo>
                    <a:pt x="254546" y="118090"/>
                  </a:lnTo>
                  <a:lnTo>
                    <a:pt x="236979" y="98142"/>
                  </a:lnTo>
                  <a:lnTo>
                    <a:pt x="300811" y="69418"/>
                  </a:lnTo>
                  <a:close/>
                </a:path>
              </a:pathLst>
            </a:custGeom>
            <a:solidFill>
              <a:srgbClr val="FF3401"/>
            </a:solidFill>
          </p:spPr>
          <p:txBody>
            <a:bodyPr wrap="square" lIns="0" tIns="0" rIns="0" bIns="0" rtlCol="0"/>
            <a:lstStyle/>
            <a:p>
              <a:endParaRPr sz="1810"/>
            </a:p>
          </p:txBody>
        </p:sp>
        <p:sp>
          <p:nvSpPr>
            <p:cNvPr id="202" name="object 201">
              <a:extLst>
                <a:ext uri="{FF2B5EF4-FFF2-40B4-BE49-F238E27FC236}">
                  <a16:creationId xmlns:a16="http://schemas.microsoft.com/office/drawing/2014/main" id="{FDA02CDE-AC9B-0E18-F15B-3B90308CE24B}"/>
                </a:ext>
              </a:extLst>
            </p:cNvPr>
            <p:cNvSpPr/>
            <p:nvPr/>
          </p:nvSpPr>
          <p:spPr>
            <a:xfrm>
              <a:off x="7906492" y="4801357"/>
              <a:ext cx="300990" cy="226060"/>
            </a:xfrm>
            <a:custGeom>
              <a:avLst/>
              <a:gdLst/>
              <a:ahLst/>
              <a:cxnLst/>
              <a:rect l="l" t="t" r="r" b="b"/>
              <a:pathLst>
                <a:path w="300990" h="226060">
                  <a:moveTo>
                    <a:pt x="159581" y="45480"/>
                  </a:moveTo>
                  <a:lnTo>
                    <a:pt x="135657" y="19947"/>
                  </a:lnTo>
                  <a:lnTo>
                    <a:pt x="118888" y="67024"/>
                  </a:lnTo>
                  <a:lnTo>
                    <a:pt x="63034" y="37501"/>
                  </a:lnTo>
                  <a:lnTo>
                    <a:pt x="75016" y="81386"/>
                  </a:lnTo>
                  <a:lnTo>
                    <a:pt x="16756" y="86174"/>
                  </a:lnTo>
                  <a:lnTo>
                    <a:pt x="55069" y="121282"/>
                  </a:lnTo>
                  <a:lnTo>
                    <a:pt x="0" y="134846"/>
                  </a:lnTo>
                  <a:lnTo>
                    <a:pt x="46292" y="160379"/>
                  </a:lnTo>
                  <a:lnTo>
                    <a:pt x="18351" y="186710"/>
                  </a:lnTo>
                  <a:lnTo>
                    <a:pt x="67037" y="190700"/>
                  </a:lnTo>
                  <a:lnTo>
                    <a:pt x="68633" y="225808"/>
                  </a:lnTo>
                  <a:lnTo>
                    <a:pt x="105337" y="189902"/>
                  </a:lnTo>
                  <a:lnTo>
                    <a:pt x="121282" y="205860"/>
                  </a:lnTo>
                  <a:lnTo>
                    <a:pt x="137240" y="181923"/>
                  </a:lnTo>
                  <a:lnTo>
                    <a:pt x="161988" y="197083"/>
                  </a:lnTo>
                  <a:lnTo>
                    <a:pt x="169968" y="166763"/>
                  </a:lnTo>
                  <a:lnTo>
                    <a:pt x="208267" y="181923"/>
                  </a:lnTo>
                  <a:lnTo>
                    <a:pt x="204264" y="150007"/>
                  </a:lnTo>
                  <a:lnTo>
                    <a:pt x="263323" y="163571"/>
                  </a:lnTo>
                  <a:lnTo>
                    <a:pt x="228215" y="128463"/>
                  </a:lnTo>
                  <a:lnTo>
                    <a:pt x="254546" y="118090"/>
                  </a:lnTo>
                  <a:lnTo>
                    <a:pt x="236979" y="98142"/>
                  </a:lnTo>
                  <a:lnTo>
                    <a:pt x="300811" y="69418"/>
                  </a:lnTo>
                  <a:lnTo>
                    <a:pt x="228215" y="67822"/>
                  </a:lnTo>
                  <a:lnTo>
                    <a:pt x="250556" y="32714"/>
                  </a:lnTo>
                  <a:lnTo>
                    <a:pt x="202669" y="60641"/>
                  </a:lnTo>
                  <a:lnTo>
                    <a:pt x="205874" y="0"/>
                  </a:lnTo>
                  <a:lnTo>
                    <a:pt x="159581" y="45480"/>
                  </a:lnTo>
                  <a:close/>
                </a:path>
              </a:pathLst>
            </a:custGeom>
            <a:ln w="9973">
              <a:solidFill>
                <a:srgbClr val="010101"/>
              </a:solidFill>
            </a:ln>
          </p:spPr>
          <p:txBody>
            <a:bodyPr wrap="square" lIns="0" tIns="0" rIns="0" bIns="0" rtlCol="0"/>
            <a:lstStyle/>
            <a:p>
              <a:endParaRPr sz="1810"/>
            </a:p>
          </p:txBody>
        </p:sp>
        <p:sp>
          <p:nvSpPr>
            <p:cNvPr id="203" name="object 202">
              <a:extLst>
                <a:ext uri="{FF2B5EF4-FFF2-40B4-BE49-F238E27FC236}">
                  <a16:creationId xmlns:a16="http://schemas.microsoft.com/office/drawing/2014/main" id="{07CED384-6437-1168-621F-FFB8D9C7BA2F}"/>
                </a:ext>
              </a:extLst>
            </p:cNvPr>
            <p:cNvSpPr/>
            <p:nvPr/>
          </p:nvSpPr>
          <p:spPr>
            <a:xfrm>
              <a:off x="8132313" y="5027166"/>
              <a:ext cx="301625" cy="226060"/>
            </a:xfrm>
            <a:custGeom>
              <a:avLst/>
              <a:gdLst/>
              <a:ahLst/>
              <a:cxnLst/>
              <a:rect l="l" t="t" r="r" b="b"/>
              <a:pathLst>
                <a:path w="301625" h="226060">
                  <a:moveTo>
                    <a:pt x="301609" y="69418"/>
                  </a:moveTo>
                  <a:lnTo>
                    <a:pt x="228202" y="68620"/>
                  </a:lnTo>
                  <a:lnTo>
                    <a:pt x="251328" y="33512"/>
                  </a:lnTo>
                  <a:lnTo>
                    <a:pt x="202669" y="60641"/>
                  </a:lnTo>
                  <a:lnTo>
                    <a:pt x="206658" y="0"/>
                  </a:lnTo>
                  <a:lnTo>
                    <a:pt x="160379" y="45480"/>
                  </a:lnTo>
                  <a:lnTo>
                    <a:pt x="135644" y="19947"/>
                  </a:lnTo>
                  <a:lnTo>
                    <a:pt x="119673" y="67024"/>
                  </a:lnTo>
                  <a:lnTo>
                    <a:pt x="63034" y="38299"/>
                  </a:lnTo>
                  <a:lnTo>
                    <a:pt x="74990" y="82184"/>
                  </a:lnTo>
                  <a:lnTo>
                    <a:pt x="16742" y="86972"/>
                  </a:lnTo>
                  <a:lnTo>
                    <a:pt x="55042" y="121282"/>
                  </a:lnTo>
                  <a:lnTo>
                    <a:pt x="0" y="134846"/>
                  </a:lnTo>
                  <a:lnTo>
                    <a:pt x="47076" y="161177"/>
                  </a:lnTo>
                  <a:lnTo>
                    <a:pt x="18338" y="186710"/>
                  </a:lnTo>
                  <a:lnTo>
                    <a:pt x="67024" y="190700"/>
                  </a:lnTo>
                  <a:lnTo>
                    <a:pt x="68620" y="225808"/>
                  </a:lnTo>
                  <a:lnTo>
                    <a:pt x="105324" y="189902"/>
                  </a:lnTo>
                  <a:lnTo>
                    <a:pt x="121268" y="206658"/>
                  </a:lnTo>
                  <a:lnTo>
                    <a:pt x="138025" y="181923"/>
                  </a:lnTo>
                  <a:lnTo>
                    <a:pt x="161975" y="197083"/>
                  </a:lnTo>
                  <a:lnTo>
                    <a:pt x="169941" y="166763"/>
                  </a:lnTo>
                  <a:lnTo>
                    <a:pt x="208254" y="181923"/>
                  </a:lnTo>
                  <a:lnTo>
                    <a:pt x="204264" y="150007"/>
                  </a:lnTo>
                  <a:lnTo>
                    <a:pt x="263310" y="163571"/>
                  </a:lnTo>
                  <a:lnTo>
                    <a:pt x="228202" y="129261"/>
                  </a:lnTo>
                  <a:lnTo>
                    <a:pt x="254519" y="118090"/>
                  </a:lnTo>
                  <a:lnTo>
                    <a:pt x="236979" y="98142"/>
                  </a:lnTo>
                  <a:lnTo>
                    <a:pt x="301609" y="69418"/>
                  </a:lnTo>
                  <a:close/>
                </a:path>
              </a:pathLst>
            </a:custGeom>
            <a:solidFill>
              <a:srgbClr val="FF3401"/>
            </a:solidFill>
          </p:spPr>
          <p:txBody>
            <a:bodyPr wrap="square" lIns="0" tIns="0" rIns="0" bIns="0" rtlCol="0"/>
            <a:lstStyle/>
            <a:p>
              <a:endParaRPr sz="1810"/>
            </a:p>
          </p:txBody>
        </p:sp>
        <p:sp>
          <p:nvSpPr>
            <p:cNvPr id="204" name="object 203">
              <a:extLst>
                <a:ext uri="{FF2B5EF4-FFF2-40B4-BE49-F238E27FC236}">
                  <a16:creationId xmlns:a16="http://schemas.microsoft.com/office/drawing/2014/main" id="{779CD116-90D5-2C93-B3BF-44C6454F1478}"/>
                </a:ext>
              </a:extLst>
            </p:cNvPr>
            <p:cNvSpPr/>
            <p:nvPr/>
          </p:nvSpPr>
          <p:spPr>
            <a:xfrm>
              <a:off x="8132313" y="5027166"/>
              <a:ext cx="301625" cy="226060"/>
            </a:xfrm>
            <a:custGeom>
              <a:avLst/>
              <a:gdLst/>
              <a:ahLst/>
              <a:cxnLst/>
              <a:rect l="l" t="t" r="r" b="b"/>
              <a:pathLst>
                <a:path w="301625" h="226060">
                  <a:moveTo>
                    <a:pt x="160379" y="45480"/>
                  </a:moveTo>
                  <a:lnTo>
                    <a:pt x="135644" y="19947"/>
                  </a:lnTo>
                  <a:lnTo>
                    <a:pt x="119673" y="67024"/>
                  </a:lnTo>
                  <a:lnTo>
                    <a:pt x="63034" y="38299"/>
                  </a:lnTo>
                  <a:lnTo>
                    <a:pt x="74990" y="82184"/>
                  </a:lnTo>
                  <a:lnTo>
                    <a:pt x="16742" y="86972"/>
                  </a:lnTo>
                  <a:lnTo>
                    <a:pt x="55042" y="121282"/>
                  </a:lnTo>
                  <a:lnTo>
                    <a:pt x="0" y="134846"/>
                  </a:lnTo>
                  <a:lnTo>
                    <a:pt x="47076" y="161177"/>
                  </a:lnTo>
                  <a:lnTo>
                    <a:pt x="18338" y="186710"/>
                  </a:lnTo>
                  <a:lnTo>
                    <a:pt x="67024" y="190700"/>
                  </a:lnTo>
                  <a:lnTo>
                    <a:pt x="68620" y="225808"/>
                  </a:lnTo>
                  <a:lnTo>
                    <a:pt x="105324" y="189902"/>
                  </a:lnTo>
                  <a:lnTo>
                    <a:pt x="121268" y="206658"/>
                  </a:lnTo>
                  <a:lnTo>
                    <a:pt x="138025" y="181923"/>
                  </a:lnTo>
                  <a:lnTo>
                    <a:pt x="161975" y="197083"/>
                  </a:lnTo>
                  <a:lnTo>
                    <a:pt x="169941" y="166763"/>
                  </a:lnTo>
                  <a:lnTo>
                    <a:pt x="208254" y="181923"/>
                  </a:lnTo>
                  <a:lnTo>
                    <a:pt x="204264" y="150007"/>
                  </a:lnTo>
                  <a:lnTo>
                    <a:pt x="263310" y="163571"/>
                  </a:lnTo>
                  <a:lnTo>
                    <a:pt x="228202" y="129261"/>
                  </a:lnTo>
                  <a:lnTo>
                    <a:pt x="254519" y="118090"/>
                  </a:lnTo>
                  <a:lnTo>
                    <a:pt x="236979" y="98142"/>
                  </a:lnTo>
                  <a:lnTo>
                    <a:pt x="301609" y="69418"/>
                  </a:lnTo>
                  <a:lnTo>
                    <a:pt x="228202" y="68620"/>
                  </a:lnTo>
                  <a:lnTo>
                    <a:pt x="251328" y="33512"/>
                  </a:lnTo>
                  <a:lnTo>
                    <a:pt x="202669" y="60641"/>
                  </a:lnTo>
                  <a:lnTo>
                    <a:pt x="206658" y="0"/>
                  </a:lnTo>
                  <a:lnTo>
                    <a:pt x="160379" y="45480"/>
                  </a:lnTo>
                  <a:close/>
                </a:path>
              </a:pathLst>
            </a:custGeom>
            <a:ln w="9973">
              <a:solidFill>
                <a:srgbClr val="010101"/>
              </a:solidFill>
            </a:ln>
          </p:spPr>
          <p:txBody>
            <a:bodyPr wrap="square" lIns="0" tIns="0" rIns="0" bIns="0" rtlCol="0"/>
            <a:lstStyle/>
            <a:p>
              <a:endParaRPr sz="1810"/>
            </a:p>
          </p:txBody>
        </p:sp>
        <p:sp>
          <p:nvSpPr>
            <p:cNvPr id="205" name="object 204">
              <a:extLst>
                <a:ext uri="{FF2B5EF4-FFF2-40B4-BE49-F238E27FC236}">
                  <a16:creationId xmlns:a16="http://schemas.microsoft.com/office/drawing/2014/main" id="{2DAD85D6-9FCA-A440-F521-F70ED0B59B7F}"/>
                </a:ext>
              </a:extLst>
            </p:cNvPr>
            <p:cNvSpPr/>
            <p:nvPr/>
          </p:nvSpPr>
          <p:spPr>
            <a:xfrm>
              <a:off x="8058108" y="5252974"/>
              <a:ext cx="300990" cy="226695"/>
            </a:xfrm>
            <a:custGeom>
              <a:avLst/>
              <a:gdLst/>
              <a:ahLst/>
              <a:cxnLst/>
              <a:rect l="l" t="t" r="r" b="b"/>
              <a:pathLst>
                <a:path w="300990" h="226695">
                  <a:moveTo>
                    <a:pt x="300811" y="70216"/>
                  </a:moveTo>
                  <a:lnTo>
                    <a:pt x="228202" y="68620"/>
                  </a:lnTo>
                  <a:lnTo>
                    <a:pt x="250530" y="33512"/>
                  </a:lnTo>
                  <a:lnTo>
                    <a:pt x="201871" y="60641"/>
                  </a:lnTo>
                  <a:lnTo>
                    <a:pt x="205847" y="0"/>
                  </a:lnTo>
                  <a:lnTo>
                    <a:pt x="159581" y="45480"/>
                  </a:lnTo>
                  <a:lnTo>
                    <a:pt x="134846" y="19947"/>
                  </a:lnTo>
                  <a:lnTo>
                    <a:pt x="118888" y="67024"/>
                  </a:lnTo>
                  <a:lnTo>
                    <a:pt x="62236" y="38299"/>
                  </a:lnTo>
                  <a:lnTo>
                    <a:pt x="75003" y="82184"/>
                  </a:lnTo>
                  <a:lnTo>
                    <a:pt x="15958" y="86972"/>
                  </a:lnTo>
                  <a:lnTo>
                    <a:pt x="54257" y="122080"/>
                  </a:lnTo>
                  <a:lnTo>
                    <a:pt x="0" y="134846"/>
                  </a:lnTo>
                  <a:lnTo>
                    <a:pt x="46265" y="161177"/>
                  </a:lnTo>
                  <a:lnTo>
                    <a:pt x="17554" y="186710"/>
                  </a:lnTo>
                  <a:lnTo>
                    <a:pt x="67011" y="191498"/>
                  </a:lnTo>
                  <a:lnTo>
                    <a:pt x="68606" y="226606"/>
                  </a:lnTo>
                  <a:lnTo>
                    <a:pt x="104512" y="189902"/>
                  </a:lnTo>
                  <a:lnTo>
                    <a:pt x="121282" y="206658"/>
                  </a:lnTo>
                  <a:lnTo>
                    <a:pt x="137240" y="181923"/>
                  </a:lnTo>
                  <a:lnTo>
                    <a:pt x="161177" y="197881"/>
                  </a:lnTo>
                  <a:lnTo>
                    <a:pt x="169143" y="166763"/>
                  </a:lnTo>
                  <a:lnTo>
                    <a:pt x="208254" y="181923"/>
                  </a:lnTo>
                  <a:lnTo>
                    <a:pt x="203466" y="150804"/>
                  </a:lnTo>
                  <a:lnTo>
                    <a:pt x="262512" y="164369"/>
                  </a:lnTo>
                  <a:lnTo>
                    <a:pt x="228202" y="129261"/>
                  </a:lnTo>
                  <a:lnTo>
                    <a:pt x="254533" y="118888"/>
                  </a:lnTo>
                  <a:lnTo>
                    <a:pt x="236181" y="98940"/>
                  </a:lnTo>
                  <a:lnTo>
                    <a:pt x="300811" y="70216"/>
                  </a:lnTo>
                  <a:close/>
                </a:path>
              </a:pathLst>
            </a:custGeom>
            <a:solidFill>
              <a:srgbClr val="FF3401"/>
            </a:solidFill>
          </p:spPr>
          <p:txBody>
            <a:bodyPr wrap="square" lIns="0" tIns="0" rIns="0" bIns="0" rtlCol="0"/>
            <a:lstStyle/>
            <a:p>
              <a:endParaRPr sz="1810"/>
            </a:p>
          </p:txBody>
        </p:sp>
        <p:sp>
          <p:nvSpPr>
            <p:cNvPr id="206" name="object 205">
              <a:extLst>
                <a:ext uri="{FF2B5EF4-FFF2-40B4-BE49-F238E27FC236}">
                  <a16:creationId xmlns:a16="http://schemas.microsoft.com/office/drawing/2014/main" id="{C4BB2FCA-6E89-70D6-1C3A-91D1CA8FA78D}"/>
                </a:ext>
              </a:extLst>
            </p:cNvPr>
            <p:cNvSpPr/>
            <p:nvPr/>
          </p:nvSpPr>
          <p:spPr>
            <a:xfrm>
              <a:off x="8058108" y="5252974"/>
              <a:ext cx="300990" cy="226695"/>
            </a:xfrm>
            <a:custGeom>
              <a:avLst/>
              <a:gdLst/>
              <a:ahLst/>
              <a:cxnLst/>
              <a:rect l="l" t="t" r="r" b="b"/>
              <a:pathLst>
                <a:path w="300990" h="226695">
                  <a:moveTo>
                    <a:pt x="159581" y="45480"/>
                  </a:moveTo>
                  <a:lnTo>
                    <a:pt x="134846" y="19947"/>
                  </a:lnTo>
                  <a:lnTo>
                    <a:pt x="118888" y="67024"/>
                  </a:lnTo>
                  <a:lnTo>
                    <a:pt x="62236" y="38299"/>
                  </a:lnTo>
                  <a:lnTo>
                    <a:pt x="75003" y="82184"/>
                  </a:lnTo>
                  <a:lnTo>
                    <a:pt x="15958" y="86972"/>
                  </a:lnTo>
                  <a:lnTo>
                    <a:pt x="54257" y="122080"/>
                  </a:lnTo>
                  <a:lnTo>
                    <a:pt x="0" y="134846"/>
                  </a:lnTo>
                  <a:lnTo>
                    <a:pt x="46265" y="161177"/>
                  </a:lnTo>
                  <a:lnTo>
                    <a:pt x="17554" y="186710"/>
                  </a:lnTo>
                  <a:lnTo>
                    <a:pt x="67011" y="191498"/>
                  </a:lnTo>
                  <a:lnTo>
                    <a:pt x="68606" y="226606"/>
                  </a:lnTo>
                  <a:lnTo>
                    <a:pt x="104512" y="189902"/>
                  </a:lnTo>
                  <a:lnTo>
                    <a:pt x="121282" y="206658"/>
                  </a:lnTo>
                  <a:lnTo>
                    <a:pt x="137240" y="181923"/>
                  </a:lnTo>
                  <a:lnTo>
                    <a:pt x="161177" y="197881"/>
                  </a:lnTo>
                  <a:lnTo>
                    <a:pt x="169143" y="166763"/>
                  </a:lnTo>
                  <a:lnTo>
                    <a:pt x="208254" y="181923"/>
                  </a:lnTo>
                  <a:lnTo>
                    <a:pt x="203466" y="150804"/>
                  </a:lnTo>
                  <a:lnTo>
                    <a:pt x="262512" y="164369"/>
                  </a:lnTo>
                  <a:lnTo>
                    <a:pt x="228202" y="129261"/>
                  </a:lnTo>
                  <a:lnTo>
                    <a:pt x="254533" y="118888"/>
                  </a:lnTo>
                  <a:lnTo>
                    <a:pt x="236181" y="98940"/>
                  </a:lnTo>
                  <a:lnTo>
                    <a:pt x="300811" y="70216"/>
                  </a:lnTo>
                  <a:lnTo>
                    <a:pt x="228202" y="68620"/>
                  </a:lnTo>
                  <a:lnTo>
                    <a:pt x="250530" y="33512"/>
                  </a:lnTo>
                  <a:lnTo>
                    <a:pt x="201871" y="60641"/>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207" name="object 206">
              <a:extLst>
                <a:ext uri="{FF2B5EF4-FFF2-40B4-BE49-F238E27FC236}">
                  <a16:creationId xmlns:a16="http://schemas.microsoft.com/office/drawing/2014/main" id="{B3E439EB-4A3A-53DE-FCDF-6A5A2247A5EE}"/>
                </a:ext>
              </a:extLst>
            </p:cNvPr>
            <p:cNvSpPr/>
            <p:nvPr/>
          </p:nvSpPr>
          <p:spPr>
            <a:xfrm>
              <a:off x="8003039" y="5502720"/>
              <a:ext cx="300990" cy="226060"/>
            </a:xfrm>
            <a:custGeom>
              <a:avLst/>
              <a:gdLst/>
              <a:ahLst/>
              <a:cxnLst/>
              <a:rect l="l" t="t" r="r" b="b"/>
              <a:pathLst>
                <a:path w="300990" h="226060">
                  <a:moveTo>
                    <a:pt x="300811" y="69418"/>
                  </a:moveTo>
                  <a:lnTo>
                    <a:pt x="228215" y="68620"/>
                  </a:lnTo>
                  <a:lnTo>
                    <a:pt x="250543"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23"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08" name="object 207">
              <a:extLst>
                <a:ext uri="{FF2B5EF4-FFF2-40B4-BE49-F238E27FC236}">
                  <a16:creationId xmlns:a16="http://schemas.microsoft.com/office/drawing/2014/main" id="{5485A7AB-A869-42CB-705B-64D16B2EE0DA}"/>
                </a:ext>
              </a:extLst>
            </p:cNvPr>
            <p:cNvSpPr/>
            <p:nvPr/>
          </p:nvSpPr>
          <p:spPr>
            <a:xfrm>
              <a:off x="8003039" y="5502720"/>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23" y="163571"/>
                  </a:lnTo>
                  <a:lnTo>
                    <a:pt x="228215" y="128463"/>
                  </a:lnTo>
                  <a:lnTo>
                    <a:pt x="254546" y="118090"/>
                  </a:lnTo>
                  <a:lnTo>
                    <a:pt x="236194" y="98142"/>
                  </a:lnTo>
                  <a:lnTo>
                    <a:pt x="300811" y="69418"/>
                  </a:lnTo>
                  <a:lnTo>
                    <a:pt x="228215" y="68620"/>
                  </a:lnTo>
                  <a:lnTo>
                    <a:pt x="250543"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09" name="object 208">
              <a:extLst>
                <a:ext uri="{FF2B5EF4-FFF2-40B4-BE49-F238E27FC236}">
                  <a16:creationId xmlns:a16="http://schemas.microsoft.com/office/drawing/2014/main" id="{09DCA37E-4E9C-9A3A-1A4A-D3F6438341D3}"/>
                </a:ext>
              </a:extLst>
            </p:cNvPr>
            <p:cNvSpPr/>
            <p:nvPr/>
          </p:nvSpPr>
          <p:spPr>
            <a:xfrm>
              <a:off x="7923248" y="5742093"/>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10" name="object 209">
              <a:extLst>
                <a:ext uri="{FF2B5EF4-FFF2-40B4-BE49-F238E27FC236}">
                  <a16:creationId xmlns:a16="http://schemas.microsoft.com/office/drawing/2014/main" id="{3EC837C3-A77C-9730-7BF4-FE8D2DAF1D8E}"/>
                </a:ext>
              </a:extLst>
            </p:cNvPr>
            <p:cNvSpPr/>
            <p:nvPr/>
          </p:nvSpPr>
          <p:spPr>
            <a:xfrm>
              <a:off x="7923248" y="5742093"/>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11" name="object 210">
              <a:extLst>
                <a:ext uri="{FF2B5EF4-FFF2-40B4-BE49-F238E27FC236}">
                  <a16:creationId xmlns:a16="http://schemas.microsoft.com/office/drawing/2014/main" id="{1EC54949-27F4-B4A7-11B9-1857ADA0E63D}"/>
                </a:ext>
              </a:extLst>
            </p:cNvPr>
            <p:cNvSpPr/>
            <p:nvPr/>
          </p:nvSpPr>
          <p:spPr>
            <a:xfrm>
              <a:off x="7923248" y="5981466"/>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12" name="object 211">
              <a:extLst>
                <a:ext uri="{FF2B5EF4-FFF2-40B4-BE49-F238E27FC236}">
                  <a16:creationId xmlns:a16="http://schemas.microsoft.com/office/drawing/2014/main" id="{C7132C95-4418-5C4F-13EE-9E1BD923590A}"/>
                </a:ext>
              </a:extLst>
            </p:cNvPr>
            <p:cNvSpPr/>
            <p:nvPr/>
          </p:nvSpPr>
          <p:spPr>
            <a:xfrm>
              <a:off x="7923248" y="5981466"/>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13" name="object 212">
              <a:extLst>
                <a:ext uri="{FF2B5EF4-FFF2-40B4-BE49-F238E27FC236}">
                  <a16:creationId xmlns:a16="http://schemas.microsoft.com/office/drawing/2014/main" id="{538224FC-A24A-9118-CAB4-D89E973A59A2}"/>
                </a:ext>
              </a:extLst>
            </p:cNvPr>
            <p:cNvSpPr/>
            <p:nvPr/>
          </p:nvSpPr>
          <p:spPr>
            <a:xfrm>
              <a:off x="7923248" y="6300630"/>
              <a:ext cx="300990" cy="226060"/>
            </a:xfrm>
            <a:custGeom>
              <a:avLst/>
              <a:gdLst/>
              <a:ahLst/>
              <a:cxnLst/>
              <a:rect l="l" t="t" r="r" b="b"/>
              <a:pathLst>
                <a:path w="300990" h="226059">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14" name="object 213">
              <a:extLst>
                <a:ext uri="{FF2B5EF4-FFF2-40B4-BE49-F238E27FC236}">
                  <a16:creationId xmlns:a16="http://schemas.microsoft.com/office/drawing/2014/main" id="{248F0F5D-FE0B-3720-BAF3-7B2036FA6362}"/>
                </a:ext>
              </a:extLst>
            </p:cNvPr>
            <p:cNvSpPr/>
            <p:nvPr/>
          </p:nvSpPr>
          <p:spPr>
            <a:xfrm>
              <a:off x="7923248" y="6300630"/>
              <a:ext cx="300990" cy="226060"/>
            </a:xfrm>
            <a:custGeom>
              <a:avLst/>
              <a:gdLst/>
              <a:ahLst/>
              <a:cxnLst/>
              <a:rect l="l" t="t" r="r" b="b"/>
              <a:pathLst>
                <a:path w="300990" h="226059">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15" name="object 214">
              <a:extLst>
                <a:ext uri="{FF2B5EF4-FFF2-40B4-BE49-F238E27FC236}">
                  <a16:creationId xmlns:a16="http://schemas.microsoft.com/office/drawing/2014/main" id="{5AFD9E82-144F-F4FF-FFF6-B7D386428EFC}"/>
                </a:ext>
              </a:extLst>
            </p:cNvPr>
            <p:cNvSpPr/>
            <p:nvPr/>
          </p:nvSpPr>
          <p:spPr>
            <a:xfrm>
              <a:off x="7364711" y="3428154"/>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16" name="object 215">
              <a:extLst>
                <a:ext uri="{FF2B5EF4-FFF2-40B4-BE49-F238E27FC236}">
                  <a16:creationId xmlns:a16="http://schemas.microsoft.com/office/drawing/2014/main" id="{82A17FDE-FE19-A73E-1E29-1716B8930304}"/>
                </a:ext>
              </a:extLst>
            </p:cNvPr>
            <p:cNvSpPr/>
            <p:nvPr/>
          </p:nvSpPr>
          <p:spPr>
            <a:xfrm>
              <a:off x="7364711" y="3428154"/>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17" name="object 216">
              <a:extLst>
                <a:ext uri="{FF2B5EF4-FFF2-40B4-BE49-F238E27FC236}">
                  <a16:creationId xmlns:a16="http://schemas.microsoft.com/office/drawing/2014/main" id="{78BFDA5C-7B5A-065F-111E-1772D19BB49E}"/>
                </a:ext>
              </a:extLst>
            </p:cNvPr>
            <p:cNvSpPr/>
            <p:nvPr/>
          </p:nvSpPr>
          <p:spPr>
            <a:xfrm>
              <a:off x="7604084" y="3667527"/>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18" name="object 217">
              <a:extLst>
                <a:ext uri="{FF2B5EF4-FFF2-40B4-BE49-F238E27FC236}">
                  <a16:creationId xmlns:a16="http://schemas.microsoft.com/office/drawing/2014/main" id="{69DA1ED6-9255-0F3A-FAE9-F4B164D0F54A}"/>
                </a:ext>
              </a:extLst>
            </p:cNvPr>
            <p:cNvSpPr/>
            <p:nvPr/>
          </p:nvSpPr>
          <p:spPr>
            <a:xfrm>
              <a:off x="7604084" y="3667527"/>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19" name="object 218">
              <a:extLst>
                <a:ext uri="{FF2B5EF4-FFF2-40B4-BE49-F238E27FC236}">
                  <a16:creationId xmlns:a16="http://schemas.microsoft.com/office/drawing/2014/main" id="{2DD557CA-991A-E34F-A356-37C9526E208F}"/>
                </a:ext>
              </a:extLst>
            </p:cNvPr>
            <p:cNvSpPr/>
            <p:nvPr/>
          </p:nvSpPr>
          <p:spPr>
            <a:xfrm>
              <a:off x="7151669" y="3896527"/>
              <a:ext cx="300990" cy="226695"/>
            </a:xfrm>
            <a:custGeom>
              <a:avLst/>
              <a:gdLst/>
              <a:ahLst/>
              <a:cxnLst/>
              <a:rect l="l" t="t" r="r" b="b"/>
              <a:pathLst>
                <a:path w="300990" h="226695">
                  <a:moveTo>
                    <a:pt x="300811" y="70216"/>
                  </a:moveTo>
                  <a:lnTo>
                    <a:pt x="228215" y="68620"/>
                  </a:lnTo>
                  <a:lnTo>
                    <a:pt x="251354" y="33512"/>
                  </a:lnTo>
                  <a:lnTo>
                    <a:pt x="202669" y="60641"/>
                  </a:lnTo>
                  <a:lnTo>
                    <a:pt x="205874" y="0"/>
                  </a:lnTo>
                  <a:lnTo>
                    <a:pt x="159581" y="45480"/>
                  </a:lnTo>
                  <a:lnTo>
                    <a:pt x="135644" y="19947"/>
                  </a:lnTo>
                  <a:lnTo>
                    <a:pt x="119686" y="67024"/>
                  </a:lnTo>
                  <a:lnTo>
                    <a:pt x="63034" y="38299"/>
                  </a:lnTo>
                  <a:lnTo>
                    <a:pt x="75003" y="82184"/>
                  </a:lnTo>
                  <a:lnTo>
                    <a:pt x="16756" y="86972"/>
                  </a:lnTo>
                  <a:lnTo>
                    <a:pt x="55055" y="122080"/>
                  </a:lnTo>
                  <a:lnTo>
                    <a:pt x="0" y="134846"/>
                  </a:lnTo>
                  <a:lnTo>
                    <a:pt x="46292" y="161177"/>
                  </a:lnTo>
                  <a:lnTo>
                    <a:pt x="18351" y="186710"/>
                  </a:lnTo>
                  <a:lnTo>
                    <a:pt x="67037" y="191498"/>
                  </a:lnTo>
                  <a:lnTo>
                    <a:pt x="68633" y="226606"/>
                  </a:lnTo>
                  <a:lnTo>
                    <a:pt x="105337" y="189902"/>
                  </a:lnTo>
                  <a:lnTo>
                    <a:pt x="121282" y="206658"/>
                  </a:lnTo>
                  <a:lnTo>
                    <a:pt x="138038" y="181923"/>
                  </a:lnTo>
                  <a:lnTo>
                    <a:pt x="161988" y="197881"/>
                  </a:lnTo>
                  <a:lnTo>
                    <a:pt x="169968" y="166763"/>
                  </a:lnTo>
                  <a:lnTo>
                    <a:pt x="208267" y="181923"/>
                  </a:lnTo>
                  <a:lnTo>
                    <a:pt x="204278" y="150804"/>
                  </a:lnTo>
                  <a:lnTo>
                    <a:pt x="263323" y="164369"/>
                  </a:lnTo>
                  <a:lnTo>
                    <a:pt x="228215" y="129261"/>
                  </a:lnTo>
                  <a:lnTo>
                    <a:pt x="254533" y="118888"/>
                  </a:lnTo>
                  <a:lnTo>
                    <a:pt x="236979" y="98940"/>
                  </a:lnTo>
                  <a:lnTo>
                    <a:pt x="300811" y="70216"/>
                  </a:lnTo>
                  <a:close/>
                </a:path>
              </a:pathLst>
            </a:custGeom>
            <a:solidFill>
              <a:srgbClr val="FF3401"/>
            </a:solidFill>
          </p:spPr>
          <p:txBody>
            <a:bodyPr wrap="square" lIns="0" tIns="0" rIns="0" bIns="0" rtlCol="0"/>
            <a:lstStyle/>
            <a:p>
              <a:endParaRPr sz="1810"/>
            </a:p>
          </p:txBody>
        </p:sp>
        <p:sp>
          <p:nvSpPr>
            <p:cNvPr id="220" name="object 219">
              <a:extLst>
                <a:ext uri="{FF2B5EF4-FFF2-40B4-BE49-F238E27FC236}">
                  <a16:creationId xmlns:a16="http://schemas.microsoft.com/office/drawing/2014/main" id="{41F48F0C-5A89-B2B0-CCB2-F2A3CF04A8C0}"/>
                </a:ext>
              </a:extLst>
            </p:cNvPr>
            <p:cNvSpPr/>
            <p:nvPr/>
          </p:nvSpPr>
          <p:spPr>
            <a:xfrm>
              <a:off x="7151669" y="3896527"/>
              <a:ext cx="300990" cy="226695"/>
            </a:xfrm>
            <a:custGeom>
              <a:avLst/>
              <a:gdLst/>
              <a:ahLst/>
              <a:cxnLst/>
              <a:rect l="l" t="t" r="r" b="b"/>
              <a:pathLst>
                <a:path w="300990" h="226695">
                  <a:moveTo>
                    <a:pt x="159581" y="45480"/>
                  </a:moveTo>
                  <a:lnTo>
                    <a:pt x="135644" y="19947"/>
                  </a:lnTo>
                  <a:lnTo>
                    <a:pt x="119686" y="67024"/>
                  </a:lnTo>
                  <a:lnTo>
                    <a:pt x="63034" y="38299"/>
                  </a:lnTo>
                  <a:lnTo>
                    <a:pt x="75003" y="82184"/>
                  </a:lnTo>
                  <a:lnTo>
                    <a:pt x="16756" y="86972"/>
                  </a:lnTo>
                  <a:lnTo>
                    <a:pt x="55055" y="122080"/>
                  </a:lnTo>
                  <a:lnTo>
                    <a:pt x="0" y="134846"/>
                  </a:lnTo>
                  <a:lnTo>
                    <a:pt x="46292" y="161177"/>
                  </a:lnTo>
                  <a:lnTo>
                    <a:pt x="18351" y="186710"/>
                  </a:lnTo>
                  <a:lnTo>
                    <a:pt x="67037" y="191498"/>
                  </a:lnTo>
                  <a:lnTo>
                    <a:pt x="68633" y="226606"/>
                  </a:lnTo>
                  <a:lnTo>
                    <a:pt x="105337" y="189902"/>
                  </a:lnTo>
                  <a:lnTo>
                    <a:pt x="121282" y="206658"/>
                  </a:lnTo>
                  <a:lnTo>
                    <a:pt x="138038" y="181923"/>
                  </a:lnTo>
                  <a:lnTo>
                    <a:pt x="161988" y="197881"/>
                  </a:lnTo>
                  <a:lnTo>
                    <a:pt x="169968" y="166763"/>
                  </a:lnTo>
                  <a:lnTo>
                    <a:pt x="208267" y="181923"/>
                  </a:lnTo>
                  <a:lnTo>
                    <a:pt x="204278" y="150804"/>
                  </a:lnTo>
                  <a:lnTo>
                    <a:pt x="263323" y="164369"/>
                  </a:lnTo>
                  <a:lnTo>
                    <a:pt x="228215" y="129261"/>
                  </a:lnTo>
                  <a:lnTo>
                    <a:pt x="254533" y="118888"/>
                  </a:lnTo>
                  <a:lnTo>
                    <a:pt x="236979" y="98940"/>
                  </a:lnTo>
                  <a:lnTo>
                    <a:pt x="300811" y="70216"/>
                  </a:lnTo>
                  <a:lnTo>
                    <a:pt x="228215" y="68620"/>
                  </a:lnTo>
                  <a:lnTo>
                    <a:pt x="251354" y="33512"/>
                  </a:lnTo>
                  <a:lnTo>
                    <a:pt x="202669" y="60641"/>
                  </a:lnTo>
                  <a:lnTo>
                    <a:pt x="205874" y="0"/>
                  </a:lnTo>
                  <a:lnTo>
                    <a:pt x="159581" y="45480"/>
                  </a:lnTo>
                  <a:close/>
                </a:path>
              </a:pathLst>
            </a:custGeom>
            <a:ln w="9973">
              <a:solidFill>
                <a:srgbClr val="010101"/>
              </a:solidFill>
            </a:ln>
          </p:spPr>
          <p:txBody>
            <a:bodyPr wrap="square" lIns="0" tIns="0" rIns="0" bIns="0" rtlCol="0"/>
            <a:lstStyle/>
            <a:p>
              <a:endParaRPr sz="1810"/>
            </a:p>
          </p:txBody>
        </p:sp>
        <p:sp>
          <p:nvSpPr>
            <p:cNvPr id="221" name="object 220">
              <a:extLst>
                <a:ext uri="{FF2B5EF4-FFF2-40B4-BE49-F238E27FC236}">
                  <a16:creationId xmlns:a16="http://schemas.microsoft.com/office/drawing/2014/main" id="{890FE621-4EEC-8A02-EDDD-2131D0B23EF3}"/>
                </a:ext>
              </a:extLst>
            </p:cNvPr>
            <p:cNvSpPr/>
            <p:nvPr/>
          </p:nvSpPr>
          <p:spPr>
            <a:xfrm>
              <a:off x="7148477" y="6227222"/>
              <a:ext cx="300990" cy="226695"/>
            </a:xfrm>
            <a:custGeom>
              <a:avLst/>
              <a:gdLst/>
              <a:ahLst/>
              <a:cxnLst/>
              <a:rect l="l" t="t" r="r" b="b"/>
              <a:pathLst>
                <a:path w="300990" h="226695">
                  <a:moveTo>
                    <a:pt x="300811" y="69418"/>
                  </a:moveTo>
                  <a:lnTo>
                    <a:pt x="228215" y="68620"/>
                  </a:lnTo>
                  <a:lnTo>
                    <a:pt x="250556" y="33512"/>
                  </a:lnTo>
                  <a:lnTo>
                    <a:pt x="202669" y="60641"/>
                  </a:lnTo>
                  <a:lnTo>
                    <a:pt x="205860" y="0"/>
                  </a:lnTo>
                  <a:lnTo>
                    <a:pt x="159581" y="45480"/>
                  </a:lnTo>
                  <a:lnTo>
                    <a:pt x="135657" y="19947"/>
                  </a:lnTo>
                  <a:lnTo>
                    <a:pt x="118888" y="67024"/>
                  </a:lnTo>
                  <a:lnTo>
                    <a:pt x="63034" y="38299"/>
                  </a:lnTo>
                  <a:lnTo>
                    <a:pt x="75016" y="82184"/>
                  </a:lnTo>
                  <a:lnTo>
                    <a:pt x="16756" y="86972"/>
                  </a:lnTo>
                  <a:lnTo>
                    <a:pt x="55069" y="121282"/>
                  </a:lnTo>
                  <a:lnTo>
                    <a:pt x="0" y="134846"/>
                  </a:lnTo>
                  <a:lnTo>
                    <a:pt x="46278" y="161177"/>
                  </a:lnTo>
                  <a:lnTo>
                    <a:pt x="18351" y="186710"/>
                  </a:lnTo>
                  <a:lnTo>
                    <a:pt x="67037" y="191498"/>
                  </a:lnTo>
                  <a:lnTo>
                    <a:pt x="68633" y="226606"/>
                  </a:lnTo>
                  <a:lnTo>
                    <a:pt x="105337" y="189902"/>
                  </a:lnTo>
                  <a:lnTo>
                    <a:pt x="121282" y="206658"/>
                  </a:lnTo>
                  <a:lnTo>
                    <a:pt x="137240" y="181923"/>
                  </a:lnTo>
                  <a:lnTo>
                    <a:pt x="161988" y="197083"/>
                  </a:lnTo>
                  <a:lnTo>
                    <a:pt x="169968" y="166763"/>
                  </a:lnTo>
                  <a:lnTo>
                    <a:pt x="208267" y="181923"/>
                  </a:lnTo>
                  <a:lnTo>
                    <a:pt x="204264" y="150804"/>
                  </a:lnTo>
                  <a:lnTo>
                    <a:pt x="263323" y="163571"/>
                  </a:lnTo>
                  <a:lnTo>
                    <a:pt x="228215" y="129261"/>
                  </a:lnTo>
                  <a:lnTo>
                    <a:pt x="254546" y="118090"/>
                  </a:lnTo>
                  <a:lnTo>
                    <a:pt x="236979" y="98940"/>
                  </a:lnTo>
                  <a:lnTo>
                    <a:pt x="300811" y="69418"/>
                  </a:lnTo>
                  <a:close/>
                </a:path>
              </a:pathLst>
            </a:custGeom>
            <a:solidFill>
              <a:srgbClr val="FF3401"/>
            </a:solidFill>
          </p:spPr>
          <p:txBody>
            <a:bodyPr wrap="square" lIns="0" tIns="0" rIns="0" bIns="0" rtlCol="0"/>
            <a:lstStyle/>
            <a:p>
              <a:endParaRPr sz="1810"/>
            </a:p>
          </p:txBody>
        </p:sp>
        <p:sp>
          <p:nvSpPr>
            <p:cNvPr id="222" name="object 221">
              <a:extLst>
                <a:ext uri="{FF2B5EF4-FFF2-40B4-BE49-F238E27FC236}">
                  <a16:creationId xmlns:a16="http://schemas.microsoft.com/office/drawing/2014/main" id="{92FDC207-CDD4-7C91-9018-367205667F49}"/>
                </a:ext>
              </a:extLst>
            </p:cNvPr>
            <p:cNvSpPr/>
            <p:nvPr/>
          </p:nvSpPr>
          <p:spPr>
            <a:xfrm>
              <a:off x="7148477" y="6227222"/>
              <a:ext cx="300990" cy="226695"/>
            </a:xfrm>
            <a:custGeom>
              <a:avLst/>
              <a:gdLst/>
              <a:ahLst/>
              <a:cxnLst/>
              <a:rect l="l" t="t" r="r" b="b"/>
              <a:pathLst>
                <a:path w="300990" h="226695">
                  <a:moveTo>
                    <a:pt x="159581" y="45480"/>
                  </a:moveTo>
                  <a:lnTo>
                    <a:pt x="135657" y="19947"/>
                  </a:lnTo>
                  <a:lnTo>
                    <a:pt x="118888" y="67024"/>
                  </a:lnTo>
                  <a:lnTo>
                    <a:pt x="63034" y="38299"/>
                  </a:lnTo>
                  <a:lnTo>
                    <a:pt x="75016" y="82184"/>
                  </a:lnTo>
                  <a:lnTo>
                    <a:pt x="16756" y="86972"/>
                  </a:lnTo>
                  <a:lnTo>
                    <a:pt x="55069" y="121282"/>
                  </a:lnTo>
                  <a:lnTo>
                    <a:pt x="0" y="134846"/>
                  </a:lnTo>
                  <a:lnTo>
                    <a:pt x="46278" y="161177"/>
                  </a:lnTo>
                  <a:lnTo>
                    <a:pt x="18351" y="186710"/>
                  </a:lnTo>
                  <a:lnTo>
                    <a:pt x="67037" y="191498"/>
                  </a:lnTo>
                  <a:lnTo>
                    <a:pt x="68633" y="226606"/>
                  </a:lnTo>
                  <a:lnTo>
                    <a:pt x="105337" y="189902"/>
                  </a:lnTo>
                  <a:lnTo>
                    <a:pt x="121282" y="206658"/>
                  </a:lnTo>
                  <a:lnTo>
                    <a:pt x="137240" y="181923"/>
                  </a:lnTo>
                  <a:lnTo>
                    <a:pt x="161988" y="197083"/>
                  </a:lnTo>
                  <a:lnTo>
                    <a:pt x="169968" y="166763"/>
                  </a:lnTo>
                  <a:lnTo>
                    <a:pt x="208267" y="181923"/>
                  </a:lnTo>
                  <a:lnTo>
                    <a:pt x="204264" y="150804"/>
                  </a:lnTo>
                  <a:lnTo>
                    <a:pt x="263323" y="163571"/>
                  </a:lnTo>
                  <a:lnTo>
                    <a:pt x="228215" y="129261"/>
                  </a:lnTo>
                  <a:lnTo>
                    <a:pt x="254546" y="118090"/>
                  </a:lnTo>
                  <a:lnTo>
                    <a:pt x="236979" y="98940"/>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23" name="object 222">
              <a:extLst>
                <a:ext uri="{FF2B5EF4-FFF2-40B4-BE49-F238E27FC236}">
                  <a16:creationId xmlns:a16="http://schemas.microsoft.com/office/drawing/2014/main" id="{56240C6C-CC68-D15A-37A9-1C94A0C4AC79}"/>
                </a:ext>
              </a:extLst>
            </p:cNvPr>
            <p:cNvSpPr/>
            <p:nvPr/>
          </p:nvSpPr>
          <p:spPr>
            <a:xfrm>
              <a:off x="7454077" y="3971531"/>
              <a:ext cx="301625" cy="226695"/>
            </a:xfrm>
            <a:custGeom>
              <a:avLst/>
              <a:gdLst/>
              <a:ahLst/>
              <a:cxnLst/>
              <a:rect l="l" t="t" r="r" b="b"/>
              <a:pathLst>
                <a:path w="301625" h="226695">
                  <a:moveTo>
                    <a:pt x="301623" y="69418"/>
                  </a:moveTo>
                  <a:lnTo>
                    <a:pt x="228215" y="68620"/>
                  </a:lnTo>
                  <a:lnTo>
                    <a:pt x="251341" y="33512"/>
                  </a:lnTo>
                  <a:lnTo>
                    <a:pt x="202682" y="60641"/>
                  </a:lnTo>
                  <a:lnTo>
                    <a:pt x="206671" y="0"/>
                  </a:lnTo>
                  <a:lnTo>
                    <a:pt x="160393" y="45480"/>
                  </a:lnTo>
                  <a:lnTo>
                    <a:pt x="135657" y="19947"/>
                  </a:lnTo>
                  <a:lnTo>
                    <a:pt x="119686" y="67024"/>
                  </a:lnTo>
                  <a:lnTo>
                    <a:pt x="63048" y="38299"/>
                  </a:lnTo>
                  <a:lnTo>
                    <a:pt x="75003" y="82184"/>
                  </a:lnTo>
                  <a:lnTo>
                    <a:pt x="16756" y="86972"/>
                  </a:lnTo>
                  <a:lnTo>
                    <a:pt x="55055" y="121282"/>
                  </a:lnTo>
                  <a:lnTo>
                    <a:pt x="0" y="134846"/>
                  </a:lnTo>
                  <a:lnTo>
                    <a:pt x="47089" y="161177"/>
                  </a:lnTo>
                  <a:lnTo>
                    <a:pt x="18351" y="186710"/>
                  </a:lnTo>
                  <a:lnTo>
                    <a:pt x="67037" y="190700"/>
                  </a:lnTo>
                  <a:lnTo>
                    <a:pt x="68633" y="226606"/>
                  </a:lnTo>
                  <a:lnTo>
                    <a:pt x="105337" y="189902"/>
                  </a:lnTo>
                  <a:lnTo>
                    <a:pt x="121295" y="206658"/>
                  </a:lnTo>
                  <a:lnTo>
                    <a:pt x="138038" y="181923"/>
                  </a:lnTo>
                  <a:lnTo>
                    <a:pt x="161988" y="197083"/>
                  </a:lnTo>
                  <a:lnTo>
                    <a:pt x="169954" y="166763"/>
                  </a:lnTo>
                  <a:lnTo>
                    <a:pt x="208267" y="181923"/>
                  </a:lnTo>
                  <a:lnTo>
                    <a:pt x="204278" y="150007"/>
                  </a:lnTo>
                  <a:lnTo>
                    <a:pt x="263323" y="163571"/>
                  </a:lnTo>
                  <a:lnTo>
                    <a:pt x="228215" y="129261"/>
                  </a:lnTo>
                  <a:lnTo>
                    <a:pt x="254533" y="118090"/>
                  </a:lnTo>
                  <a:lnTo>
                    <a:pt x="236992" y="98940"/>
                  </a:lnTo>
                  <a:lnTo>
                    <a:pt x="301623" y="69418"/>
                  </a:lnTo>
                  <a:close/>
                </a:path>
              </a:pathLst>
            </a:custGeom>
            <a:solidFill>
              <a:srgbClr val="FF3401"/>
            </a:solidFill>
          </p:spPr>
          <p:txBody>
            <a:bodyPr wrap="square" lIns="0" tIns="0" rIns="0" bIns="0" rtlCol="0"/>
            <a:lstStyle/>
            <a:p>
              <a:endParaRPr sz="1810"/>
            </a:p>
          </p:txBody>
        </p:sp>
        <p:sp>
          <p:nvSpPr>
            <p:cNvPr id="224" name="object 223">
              <a:extLst>
                <a:ext uri="{FF2B5EF4-FFF2-40B4-BE49-F238E27FC236}">
                  <a16:creationId xmlns:a16="http://schemas.microsoft.com/office/drawing/2014/main" id="{D969924B-3907-53D1-0508-C207D7544D5D}"/>
                </a:ext>
              </a:extLst>
            </p:cNvPr>
            <p:cNvSpPr/>
            <p:nvPr/>
          </p:nvSpPr>
          <p:spPr>
            <a:xfrm>
              <a:off x="7454077" y="3971531"/>
              <a:ext cx="301625" cy="226695"/>
            </a:xfrm>
            <a:custGeom>
              <a:avLst/>
              <a:gdLst/>
              <a:ahLst/>
              <a:cxnLst/>
              <a:rect l="l" t="t" r="r" b="b"/>
              <a:pathLst>
                <a:path w="301625" h="226695">
                  <a:moveTo>
                    <a:pt x="160393" y="45480"/>
                  </a:moveTo>
                  <a:lnTo>
                    <a:pt x="135657" y="19947"/>
                  </a:lnTo>
                  <a:lnTo>
                    <a:pt x="119686" y="67024"/>
                  </a:lnTo>
                  <a:lnTo>
                    <a:pt x="63048" y="38299"/>
                  </a:lnTo>
                  <a:lnTo>
                    <a:pt x="75003" y="82184"/>
                  </a:lnTo>
                  <a:lnTo>
                    <a:pt x="16756" y="86972"/>
                  </a:lnTo>
                  <a:lnTo>
                    <a:pt x="55055" y="121282"/>
                  </a:lnTo>
                  <a:lnTo>
                    <a:pt x="0" y="134846"/>
                  </a:lnTo>
                  <a:lnTo>
                    <a:pt x="47089" y="161177"/>
                  </a:lnTo>
                  <a:lnTo>
                    <a:pt x="18351" y="186710"/>
                  </a:lnTo>
                  <a:lnTo>
                    <a:pt x="67037" y="190700"/>
                  </a:lnTo>
                  <a:lnTo>
                    <a:pt x="68633" y="226606"/>
                  </a:lnTo>
                  <a:lnTo>
                    <a:pt x="105337" y="189902"/>
                  </a:lnTo>
                  <a:lnTo>
                    <a:pt x="121295" y="206658"/>
                  </a:lnTo>
                  <a:lnTo>
                    <a:pt x="138038" y="181923"/>
                  </a:lnTo>
                  <a:lnTo>
                    <a:pt x="161988" y="197083"/>
                  </a:lnTo>
                  <a:lnTo>
                    <a:pt x="169954" y="166763"/>
                  </a:lnTo>
                  <a:lnTo>
                    <a:pt x="208267" y="181923"/>
                  </a:lnTo>
                  <a:lnTo>
                    <a:pt x="204278" y="150007"/>
                  </a:lnTo>
                  <a:lnTo>
                    <a:pt x="263323" y="163571"/>
                  </a:lnTo>
                  <a:lnTo>
                    <a:pt x="228215" y="129261"/>
                  </a:lnTo>
                  <a:lnTo>
                    <a:pt x="254533" y="118090"/>
                  </a:lnTo>
                  <a:lnTo>
                    <a:pt x="236992" y="98940"/>
                  </a:lnTo>
                  <a:lnTo>
                    <a:pt x="301623" y="69418"/>
                  </a:lnTo>
                  <a:lnTo>
                    <a:pt x="228215" y="68620"/>
                  </a:lnTo>
                  <a:lnTo>
                    <a:pt x="251341" y="33512"/>
                  </a:lnTo>
                  <a:lnTo>
                    <a:pt x="202682" y="60641"/>
                  </a:lnTo>
                  <a:lnTo>
                    <a:pt x="206671" y="0"/>
                  </a:lnTo>
                  <a:lnTo>
                    <a:pt x="160393" y="45480"/>
                  </a:lnTo>
                  <a:close/>
                </a:path>
              </a:pathLst>
            </a:custGeom>
            <a:ln w="9973">
              <a:solidFill>
                <a:srgbClr val="010101"/>
              </a:solidFill>
            </a:ln>
          </p:spPr>
          <p:txBody>
            <a:bodyPr wrap="square" lIns="0" tIns="0" rIns="0" bIns="0" rtlCol="0"/>
            <a:lstStyle/>
            <a:p>
              <a:endParaRPr sz="1810"/>
            </a:p>
          </p:txBody>
        </p:sp>
        <p:sp>
          <p:nvSpPr>
            <p:cNvPr id="225" name="object 224">
              <a:extLst>
                <a:ext uri="{FF2B5EF4-FFF2-40B4-BE49-F238E27FC236}">
                  <a16:creationId xmlns:a16="http://schemas.microsoft.com/office/drawing/2014/main" id="{0841CC38-ED38-A101-18A6-49AA8D93145E}"/>
                </a:ext>
              </a:extLst>
            </p:cNvPr>
            <p:cNvSpPr/>
            <p:nvPr/>
          </p:nvSpPr>
          <p:spPr>
            <a:xfrm>
              <a:off x="7045547" y="3587736"/>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26" name="object 225">
              <a:extLst>
                <a:ext uri="{FF2B5EF4-FFF2-40B4-BE49-F238E27FC236}">
                  <a16:creationId xmlns:a16="http://schemas.microsoft.com/office/drawing/2014/main" id="{80F74729-4DB7-D3CE-89BE-DE56A58EEC23}"/>
                </a:ext>
              </a:extLst>
            </p:cNvPr>
            <p:cNvSpPr/>
            <p:nvPr/>
          </p:nvSpPr>
          <p:spPr>
            <a:xfrm>
              <a:off x="7045547" y="3587736"/>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27" name="object 226">
              <a:extLst>
                <a:ext uri="{FF2B5EF4-FFF2-40B4-BE49-F238E27FC236}">
                  <a16:creationId xmlns:a16="http://schemas.microsoft.com/office/drawing/2014/main" id="{3918C6E6-24F0-0F77-435A-82C9CEE099EC}"/>
                </a:ext>
              </a:extLst>
            </p:cNvPr>
            <p:cNvSpPr/>
            <p:nvPr/>
          </p:nvSpPr>
          <p:spPr>
            <a:xfrm>
              <a:off x="7228268" y="4198137"/>
              <a:ext cx="300990" cy="226060"/>
            </a:xfrm>
            <a:custGeom>
              <a:avLst/>
              <a:gdLst/>
              <a:ahLst/>
              <a:cxnLst/>
              <a:rect l="l" t="t" r="r" b="b"/>
              <a:pathLst>
                <a:path w="300990" h="226060">
                  <a:moveTo>
                    <a:pt x="300811" y="69418"/>
                  </a:moveTo>
                  <a:lnTo>
                    <a:pt x="228215" y="67822"/>
                  </a:lnTo>
                  <a:lnTo>
                    <a:pt x="250556" y="32714"/>
                  </a:lnTo>
                  <a:lnTo>
                    <a:pt x="202669" y="59843"/>
                  </a:lnTo>
                  <a:lnTo>
                    <a:pt x="205860" y="0"/>
                  </a:lnTo>
                  <a:lnTo>
                    <a:pt x="159581" y="45480"/>
                  </a:lnTo>
                  <a:lnTo>
                    <a:pt x="135657" y="19149"/>
                  </a:lnTo>
                  <a:lnTo>
                    <a:pt x="118888" y="66226"/>
                  </a:lnTo>
                  <a:lnTo>
                    <a:pt x="63034" y="37501"/>
                  </a:lnTo>
                  <a:lnTo>
                    <a:pt x="75016" y="81386"/>
                  </a:lnTo>
                  <a:lnTo>
                    <a:pt x="16756" y="86174"/>
                  </a:lnTo>
                  <a:lnTo>
                    <a:pt x="55069" y="121282"/>
                  </a:lnTo>
                  <a:lnTo>
                    <a:pt x="0" y="134048"/>
                  </a:lnTo>
                  <a:lnTo>
                    <a:pt x="46278" y="160379"/>
                  </a:lnTo>
                  <a:lnTo>
                    <a:pt x="18351" y="185912"/>
                  </a:lnTo>
                  <a:lnTo>
                    <a:pt x="67037" y="190700"/>
                  </a:lnTo>
                  <a:lnTo>
                    <a:pt x="68633" y="225808"/>
                  </a:lnTo>
                  <a:lnTo>
                    <a:pt x="105337" y="189104"/>
                  </a:lnTo>
                  <a:lnTo>
                    <a:pt x="121282" y="205860"/>
                  </a:lnTo>
                  <a:lnTo>
                    <a:pt x="137240" y="181125"/>
                  </a:lnTo>
                  <a:lnTo>
                    <a:pt x="161988" y="197083"/>
                  </a:lnTo>
                  <a:lnTo>
                    <a:pt x="169968" y="166763"/>
                  </a:lnTo>
                  <a:lnTo>
                    <a:pt x="208267" y="181125"/>
                  </a:lnTo>
                  <a:lnTo>
                    <a:pt x="204264" y="150007"/>
                  </a:lnTo>
                  <a:lnTo>
                    <a:pt x="263323" y="163571"/>
                  </a:lnTo>
                  <a:lnTo>
                    <a:pt x="228215" y="128463"/>
                  </a:lnTo>
                  <a:lnTo>
                    <a:pt x="254546" y="118090"/>
                  </a:lnTo>
                  <a:lnTo>
                    <a:pt x="236979" y="98142"/>
                  </a:lnTo>
                  <a:lnTo>
                    <a:pt x="300811" y="69418"/>
                  </a:lnTo>
                  <a:close/>
                </a:path>
              </a:pathLst>
            </a:custGeom>
            <a:solidFill>
              <a:srgbClr val="FF3401"/>
            </a:solidFill>
          </p:spPr>
          <p:txBody>
            <a:bodyPr wrap="square" lIns="0" tIns="0" rIns="0" bIns="0" rtlCol="0"/>
            <a:lstStyle/>
            <a:p>
              <a:endParaRPr sz="1810"/>
            </a:p>
          </p:txBody>
        </p:sp>
        <p:sp>
          <p:nvSpPr>
            <p:cNvPr id="228" name="object 227">
              <a:extLst>
                <a:ext uri="{FF2B5EF4-FFF2-40B4-BE49-F238E27FC236}">
                  <a16:creationId xmlns:a16="http://schemas.microsoft.com/office/drawing/2014/main" id="{2DDD168D-3FAD-24A6-5791-0A674D4A0FA7}"/>
                </a:ext>
              </a:extLst>
            </p:cNvPr>
            <p:cNvSpPr/>
            <p:nvPr/>
          </p:nvSpPr>
          <p:spPr>
            <a:xfrm>
              <a:off x="7228268" y="4198137"/>
              <a:ext cx="300990" cy="226060"/>
            </a:xfrm>
            <a:custGeom>
              <a:avLst/>
              <a:gdLst/>
              <a:ahLst/>
              <a:cxnLst/>
              <a:rect l="l" t="t" r="r" b="b"/>
              <a:pathLst>
                <a:path w="300990" h="226060">
                  <a:moveTo>
                    <a:pt x="159581" y="45480"/>
                  </a:moveTo>
                  <a:lnTo>
                    <a:pt x="135657" y="19149"/>
                  </a:lnTo>
                  <a:lnTo>
                    <a:pt x="118888" y="66226"/>
                  </a:lnTo>
                  <a:lnTo>
                    <a:pt x="63034" y="37501"/>
                  </a:lnTo>
                  <a:lnTo>
                    <a:pt x="75016" y="81386"/>
                  </a:lnTo>
                  <a:lnTo>
                    <a:pt x="16756" y="86174"/>
                  </a:lnTo>
                  <a:lnTo>
                    <a:pt x="55069" y="121282"/>
                  </a:lnTo>
                  <a:lnTo>
                    <a:pt x="0" y="134048"/>
                  </a:lnTo>
                  <a:lnTo>
                    <a:pt x="46278" y="160379"/>
                  </a:lnTo>
                  <a:lnTo>
                    <a:pt x="18351" y="185912"/>
                  </a:lnTo>
                  <a:lnTo>
                    <a:pt x="67037" y="190700"/>
                  </a:lnTo>
                  <a:lnTo>
                    <a:pt x="68633" y="225808"/>
                  </a:lnTo>
                  <a:lnTo>
                    <a:pt x="105337" y="189104"/>
                  </a:lnTo>
                  <a:lnTo>
                    <a:pt x="121282" y="205860"/>
                  </a:lnTo>
                  <a:lnTo>
                    <a:pt x="137240" y="181125"/>
                  </a:lnTo>
                  <a:lnTo>
                    <a:pt x="161988" y="197083"/>
                  </a:lnTo>
                  <a:lnTo>
                    <a:pt x="169968" y="166763"/>
                  </a:lnTo>
                  <a:lnTo>
                    <a:pt x="208267" y="181125"/>
                  </a:lnTo>
                  <a:lnTo>
                    <a:pt x="204264" y="150007"/>
                  </a:lnTo>
                  <a:lnTo>
                    <a:pt x="263323" y="163571"/>
                  </a:lnTo>
                  <a:lnTo>
                    <a:pt x="228215" y="128463"/>
                  </a:lnTo>
                  <a:lnTo>
                    <a:pt x="254546" y="118090"/>
                  </a:lnTo>
                  <a:lnTo>
                    <a:pt x="236979" y="98142"/>
                  </a:lnTo>
                  <a:lnTo>
                    <a:pt x="300811" y="69418"/>
                  </a:lnTo>
                  <a:lnTo>
                    <a:pt x="228215" y="67822"/>
                  </a:lnTo>
                  <a:lnTo>
                    <a:pt x="250556" y="32714"/>
                  </a:lnTo>
                  <a:lnTo>
                    <a:pt x="202669" y="59843"/>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29" name="object 228">
              <a:extLst>
                <a:ext uri="{FF2B5EF4-FFF2-40B4-BE49-F238E27FC236}">
                  <a16:creationId xmlns:a16="http://schemas.microsoft.com/office/drawing/2014/main" id="{5B409F6C-2301-28FC-7058-015A358ADD32}"/>
                </a:ext>
              </a:extLst>
            </p:cNvPr>
            <p:cNvSpPr/>
            <p:nvPr/>
          </p:nvSpPr>
          <p:spPr>
            <a:xfrm>
              <a:off x="6850857" y="3822322"/>
              <a:ext cx="300990" cy="226060"/>
            </a:xfrm>
            <a:custGeom>
              <a:avLst/>
              <a:gdLst/>
              <a:ahLst/>
              <a:cxnLst/>
              <a:rect l="l" t="t" r="r" b="b"/>
              <a:pathLst>
                <a:path w="300990" h="226060">
                  <a:moveTo>
                    <a:pt x="300811" y="69418"/>
                  </a:moveTo>
                  <a:lnTo>
                    <a:pt x="228215" y="67822"/>
                  </a:lnTo>
                  <a:lnTo>
                    <a:pt x="251354" y="32714"/>
                  </a:lnTo>
                  <a:lnTo>
                    <a:pt x="202669" y="59843"/>
                  </a:lnTo>
                  <a:lnTo>
                    <a:pt x="205874" y="0"/>
                  </a:lnTo>
                  <a:lnTo>
                    <a:pt x="159581" y="45480"/>
                  </a:lnTo>
                  <a:lnTo>
                    <a:pt x="135644" y="19149"/>
                  </a:lnTo>
                  <a:lnTo>
                    <a:pt x="118888" y="66226"/>
                  </a:lnTo>
                  <a:lnTo>
                    <a:pt x="63034" y="37501"/>
                  </a:lnTo>
                  <a:lnTo>
                    <a:pt x="75003" y="81386"/>
                  </a:lnTo>
                  <a:lnTo>
                    <a:pt x="16756" y="86174"/>
                  </a:lnTo>
                  <a:lnTo>
                    <a:pt x="55055" y="121282"/>
                  </a:lnTo>
                  <a:lnTo>
                    <a:pt x="0" y="134846"/>
                  </a:lnTo>
                  <a:lnTo>
                    <a:pt x="46292" y="160379"/>
                  </a:lnTo>
                  <a:lnTo>
                    <a:pt x="18351" y="186710"/>
                  </a:lnTo>
                  <a:lnTo>
                    <a:pt x="67037" y="190700"/>
                  </a:lnTo>
                  <a:lnTo>
                    <a:pt x="68633" y="225808"/>
                  </a:lnTo>
                  <a:lnTo>
                    <a:pt x="105337" y="189104"/>
                  </a:lnTo>
                  <a:lnTo>
                    <a:pt x="121282" y="205860"/>
                  </a:lnTo>
                  <a:lnTo>
                    <a:pt x="138038" y="181923"/>
                  </a:lnTo>
                  <a:lnTo>
                    <a:pt x="161988" y="197083"/>
                  </a:lnTo>
                  <a:lnTo>
                    <a:pt x="169968" y="166763"/>
                  </a:lnTo>
                  <a:lnTo>
                    <a:pt x="208267" y="181923"/>
                  </a:lnTo>
                  <a:lnTo>
                    <a:pt x="204264" y="150007"/>
                  </a:lnTo>
                  <a:lnTo>
                    <a:pt x="263323" y="163571"/>
                  </a:lnTo>
                  <a:lnTo>
                    <a:pt x="228215" y="128463"/>
                  </a:lnTo>
                  <a:lnTo>
                    <a:pt x="254533" y="118090"/>
                  </a:lnTo>
                  <a:lnTo>
                    <a:pt x="236979" y="98142"/>
                  </a:lnTo>
                  <a:lnTo>
                    <a:pt x="300811" y="69418"/>
                  </a:lnTo>
                  <a:close/>
                </a:path>
              </a:pathLst>
            </a:custGeom>
            <a:solidFill>
              <a:srgbClr val="FF3401"/>
            </a:solidFill>
          </p:spPr>
          <p:txBody>
            <a:bodyPr wrap="square" lIns="0" tIns="0" rIns="0" bIns="0" rtlCol="0"/>
            <a:lstStyle/>
            <a:p>
              <a:endParaRPr sz="1810"/>
            </a:p>
          </p:txBody>
        </p:sp>
        <p:sp>
          <p:nvSpPr>
            <p:cNvPr id="230" name="object 229">
              <a:extLst>
                <a:ext uri="{FF2B5EF4-FFF2-40B4-BE49-F238E27FC236}">
                  <a16:creationId xmlns:a16="http://schemas.microsoft.com/office/drawing/2014/main" id="{4BB16267-B7BC-4FB9-2583-36516349DB4C}"/>
                </a:ext>
              </a:extLst>
            </p:cNvPr>
            <p:cNvSpPr/>
            <p:nvPr/>
          </p:nvSpPr>
          <p:spPr>
            <a:xfrm>
              <a:off x="6850857" y="3822322"/>
              <a:ext cx="300990" cy="226060"/>
            </a:xfrm>
            <a:custGeom>
              <a:avLst/>
              <a:gdLst/>
              <a:ahLst/>
              <a:cxnLst/>
              <a:rect l="l" t="t" r="r" b="b"/>
              <a:pathLst>
                <a:path w="300990" h="226060">
                  <a:moveTo>
                    <a:pt x="159581" y="45480"/>
                  </a:moveTo>
                  <a:lnTo>
                    <a:pt x="135644" y="19149"/>
                  </a:lnTo>
                  <a:lnTo>
                    <a:pt x="118888" y="66226"/>
                  </a:lnTo>
                  <a:lnTo>
                    <a:pt x="63034" y="37501"/>
                  </a:lnTo>
                  <a:lnTo>
                    <a:pt x="75003" y="81386"/>
                  </a:lnTo>
                  <a:lnTo>
                    <a:pt x="16756" y="86174"/>
                  </a:lnTo>
                  <a:lnTo>
                    <a:pt x="55055" y="121282"/>
                  </a:lnTo>
                  <a:lnTo>
                    <a:pt x="0" y="134846"/>
                  </a:lnTo>
                  <a:lnTo>
                    <a:pt x="46292" y="160379"/>
                  </a:lnTo>
                  <a:lnTo>
                    <a:pt x="18351" y="186710"/>
                  </a:lnTo>
                  <a:lnTo>
                    <a:pt x="67037" y="190700"/>
                  </a:lnTo>
                  <a:lnTo>
                    <a:pt x="68633" y="225808"/>
                  </a:lnTo>
                  <a:lnTo>
                    <a:pt x="105337" y="189104"/>
                  </a:lnTo>
                  <a:lnTo>
                    <a:pt x="121282" y="205860"/>
                  </a:lnTo>
                  <a:lnTo>
                    <a:pt x="138038" y="181923"/>
                  </a:lnTo>
                  <a:lnTo>
                    <a:pt x="161988" y="197083"/>
                  </a:lnTo>
                  <a:lnTo>
                    <a:pt x="169968" y="166763"/>
                  </a:lnTo>
                  <a:lnTo>
                    <a:pt x="208267" y="181923"/>
                  </a:lnTo>
                  <a:lnTo>
                    <a:pt x="204264" y="150007"/>
                  </a:lnTo>
                  <a:lnTo>
                    <a:pt x="263323" y="163571"/>
                  </a:lnTo>
                  <a:lnTo>
                    <a:pt x="228215" y="128463"/>
                  </a:lnTo>
                  <a:lnTo>
                    <a:pt x="254533" y="118090"/>
                  </a:lnTo>
                  <a:lnTo>
                    <a:pt x="236979" y="98142"/>
                  </a:lnTo>
                  <a:lnTo>
                    <a:pt x="300811" y="69418"/>
                  </a:lnTo>
                  <a:lnTo>
                    <a:pt x="228215" y="67822"/>
                  </a:lnTo>
                  <a:lnTo>
                    <a:pt x="251354" y="32714"/>
                  </a:lnTo>
                  <a:lnTo>
                    <a:pt x="202669" y="59843"/>
                  </a:lnTo>
                  <a:lnTo>
                    <a:pt x="205874" y="0"/>
                  </a:lnTo>
                  <a:lnTo>
                    <a:pt x="159581" y="45480"/>
                  </a:lnTo>
                  <a:close/>
                </a:path>
              </a:pathLst>
            </a:custGeom>
            <a:ln w="9973">
              <a:solidFill>
                <a:srgbClr val="010101"/>
              </a:solidFill>
            </a:ln>
          </p:spPr>
          <p:txBody>
            <a:bodyPr wrap="square" lIns="0" tIns="0" rIns="0" bIns="0" rtlCol="0"/>
            <a:lstStyle/>
            <a:p>
              <a:endParaRPr sz="1810"/>
            </a:p>
          </p:txBody>
        </p:sp>
        <p:sp>
          <p:nvSpPr>
            <p:cNvPr id="231" name="object 230">
              <a:extLst>
                <a:ext uri="{FF2B5EF4-FFF2-40B4-BE49-F238E27FC236}">
                  <a16:creationId xmlns:a16="http://schemas.microsoft.com/office/drawing/2014/main" id="{8A2E9815-FC65-6FF7-3A2D-763A4786A2A9}"/>
                </a:ext>
              </a:extLst>
            </p:cNvPr>
            <p:cNvSpPr/>
            <p:nvPr/>
          </p:nvSpPr>
          <p:spPr>
            <a:xfrm>
              <a:off x="6625062" y="3745722"/>
              <a:ext cx="300990" cy="226060"/>
            </a:xfrm>
            <a:custGeom>
              <a:avLst/>
              <a:gdLst/>
              <a:ahLst/>
              <a:cxnLst/>
              <a:rect l="l" t="t" r="r" b="b"/>
              <a:pathLst>
                <a:path w="300990" h="226060">
                  <a:moveTo>
                    <a:pt x="300798" y="69418"/>
                  </a:moveTo>
                  <a:lnTo>
                    <a:pt x="228202" y="68620"/>
                  </a:lnTo>
                  <a:lnTo>
                    <a:pt x="250530" y="32714"/>
                  </a:lnTo>
                  <a:lnTo>
                    <a:pt x="201857" y="60641"/>
                  </a:lnTo>
                  <a:lnTo>
                    <a:pt x="205847" y="0"/>
                  </a:lnTo>
                  <a:lnTo>
                    <a:pt x="159581" y="45480"/>
                  </a:lnTo>
                  <a:lnTo>
                    <a:pt x="135644" y="19947"/>
                  </a:lnTo>
                  <a:lnTo>
                    <a:pt x="118888" y="67024"/>
                  </a:lnTo>
                  <a:lnTo>
                    <a:pt x="62223" y="37501"/>
                  </a:lnTo>
                  <a:lnTo>
                    <a:pt x="75003" y="81386"/>
                  </a:lnTo>
                  <a:lnTo>
                    <a:pt x="15958" y="86174"/>
                  </a:lnTo>
                  <a:lnTo>
                    <a:pt x="55055" y="121282"/>
                  </a:lnTo>
                  <a:lnTo>
                    <a:pt x="0" y="134846"/>
                  </a:lnTo>
                  <a:lnTo>
                    <a:pt x="46265" y="160379"/>
                  </a:lnTo>
                  <a:lnTo>
                    <a:pt x="17554" y="186710"/>
                  </a:lnTo>
                  <a:lnTo>
                    <a:pt x="67011" y="190700"/>
                  </a:lnTo>
                  <a:lnTo>
                    <a:pt x="68620" y="225808"/>
                  </a:lnTo>
                  <a:lnTo>
                    <a:pt x="104512" y="189902"/>
                  </a:lnTo>
                  <a:lnTo>
                    <a:pt x="121268" y="205860"/>
                  </a:lnTo>
                  <a:lnTo>
                    <a:pt x="137240" y="181923"/>
                  </a:lnTo>
                  <a:lnTo>
                    <a:pt x="161962" y="197083"/>
                  </a:lnTo>
                  <a:lnTo>
                    <a:pt x="169954" y="166763"/>
                  </a:lnTo>
                  <a:lnTo>
                    <a:pt x="208254" y="181923"/>
                  </a:lnTo>
                  <a:lnTo>
                    <a:pt x="203453" y="150007"/>
                  </a:lnTo>
                  <a:lnTo>
                    <a:pt x="262499" y="163571"/>
                  </a:lnTo>
                  <a:lnTo>
                    <a:pt x="228202" y="128463"/>
                  </a:lnTo>
                  <a:lnTo>
                    <a:pt x="254533" y="118090"/>
                  </a:lnTo>
                  <a:lnTo>
                    <a:pt x="236181" y="98142"/>
                  </a:lnTo>
                  <a:lnTo>
                    <a:pt x="300798" y="69418"/>
                  </a:lnTo>
                  <a:close/>
                </a:path>
              </a:pathLst>
            </a:custGeom>
            <a:solidFill>
              <a:srgbClr val="FF3401"/>
            </a:solidFill>
          </p:spPr>
          <p:txBody>
            <a:bodyPr wrap="square" lIns="0" tIns="0" rIns="0" bIns="0" rtlCol="0"/>
            <a:lstStyle/>
            <a:p>
              <a:endParaRPr sz="1810"/>
            </a:p>
          </p:txBody>
        </p:sp>
        <p:sp>
          <p:nvSpPr>
            <p:cNvPr id="232" name="object 231">
              <a:extLst>
                <a:ext uri="{FF2B5EF4-FFF2-40B4-BE49-F238E27FC236}">
                  <a16:creationId xmlns:a16="http://schemas.microsoft.com/office/drawing/2014/main" id="{102DDEAB-AC6C-EF58-7C41-BBD95373BCBE}"/>
                </a:ext>
              </a:extLst>
            </p:cNvPr>
            <p:cNvSpPr/>
            <p:nvPr/>
          </p:nvSpPr>
          <p:spPr>
            <a:xfrm>
              <a:off x="6625062" y="3745722"/>
              <a:ext cx="300990" cy="226060"/>
            </a:xfrm>
            <a:custGeom>
              <a:avLst/>
              <a:gdLst/>
              <a:ahLst/>
              <a:cxnLst/>
              <a:rect l="l" t="t" r="r" b="b"/>
              <a:pathLst>
                <a:path w="300990" h="226060">
                  <a:moveTo>
                    <a:pt x="159581" y="45480"/>
                  </a:moveTo>
                  <a:lnTo>
                    <a:pt x="135644" y="19947"/>
                  </a:lnTo>
                  <a:lnTo>
                    <a:pt x="118888" y="67024"/>
                  </a:lnTo>
                  <a:lnTo>
                    <a:pt x="62223" y="37501"/>
                  </a:lnTo>
                  <a:lnTo>
                    <a:pt x="75003" y="81386"/>
                  </a:lnTo>
                  <a:lnTo>
                    <a:pt x="15958" y="86174"/>
                  </a:lnTo>
                  <a:lnTo>
                    <a:pt x="55055" y="121282"/>
                  </a:lnTo>
                  <a:lnTo>
                    <a:pt x="0" y="134846"/>
                  </a:lnTo>
                  <a:lnTo>
                    <a:pt x="46265" y="160379"/>
                  </a:lnTo>
                  <a:lnTo>
                    <a:pt x="17554" y="186710"/>
                  </a:lnTo>
                  <a:lnTo>
                    <a:pt x="67011" y="190700"/>
                  </a:lnTo>
                  <a:lnTo>
                    <a:pt x="68620" y="225808"/>
                  </a:lnTo>
                  <a:lnTo>
                    <a:pt x="104512" y="189902"/>
                  </a:lnTo>
                  <a:lnTo>
                    <a:pt x="121268" y="205860"/>
                  </a:lnTo>
                  <a:lnTo>
                    <a:pt x="137240" y="181923"/>
                  </a:lnTo>
                  <a:lnTo>
                    <a:pt x="161962" y="197083"/>
                  </a:lnTo>
                  <a:lnTo>
                    <a:pt x="169954" y="166763"/>
                  </a:lnTo>
                  <a:lnTo>
                    <a:pt x="208254" y="181923"/>
                  </a:lnTo>
                  <a:lnTo>
                    <a:pt x="203453" y="150007"/>
                  </a:lnTo>
                  <a:lnTo>
                    <a:pt x="262499" y="163571"/>
                  </a:lnTo>
                  <a:lnTo>
                    <a:pt x="228202" y="128463"/>
                  </a:lnTo>
                  <a:lnTo>
                    <a:pt x="254533" y="118090"/>
                  </a:lnTo>
                  <a:lnTo>
                    <a:pt x="236181" y="98142"/>
                  </a:lnTo>
                  <a:lnTo>
                    <a:pt x="300798" y="69418"/>
                  </a:lnTo>
                  <a:lnTo>
                    <a:pt x="228202" y="68620"/>
                  </a:lnTo>
                  <a:lnTo>
                    <a:pt x="250530" y="32714"/>
                  </a:lnTo>
                  <a:lnTo>
                    <a:pt x="201857" y="60641"/>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233" name="object 232">
              <a:extLst>
                <a:ext uri="{FF2B5EF4-FFF2-40B4-BE49-F238E27FC236}">
                  <a16:creationId xmlns:a16="http://schemas.microsoft.com/office/drawing/2014/main" id="{1C5EFF41-AFB5-92D2-6ABC-EB6066416F45}"/>
                </a:ext>
              </a:extLst>
            </p:cNvPr>
            <p:cNvSpPr/>
            <p:nvPr/>
          </p:nvSpPr>
          <p:spPr>
            <a:xfrm>
              <a:off x="6473446" y="3971531"/>
              <a:ext cx="300990" cy="226695"/>
            </a:xfrm>
            <a:custGeom>
              <a:avLst/>
              <a:gdLst/>
              <a:ahLst/>
              <a:cxnLst/>
              <a:rect l="l" t="t" r="r" b="b"/>
              <a:pathLst>
                <a:path w="300990" h="226695">
                  <a:moveTo>
                    <a:pt x="300811" y="69418"/>
                  </a:moveTo>
                  <a:lnTo>
                    <a:pt x="228215" y="68620"/>
                  </a:lnTo>
                  <a:lnTo>
                    <a:pt x="251354" y="33512"/>
                  </a:lnTo>
                  <a:lnTo>
                    <a:pt x="202669" y="60641"/>
                  </a:lnTo>
                  <a:lnTo>
                    <a:pt x="206671" y="0"/>
                  </a:lnTo>
                  <a:lnTo>
                    <a:pt x="159581" y="45480"/>
                  </a:lnTo>
                  <a:lnTo>
                    <a:pt x="135644" y="19947"/>
                  </a:lnTo>
                  <a:lnTo>
                    <a:pt x="119686" y="67024"/>
                  </a:lnTo>
                  <a:lnTo>
                    <a:pt x="63034" y="38299"/>
                  </a:lnTo>
                  <a:lnTo>
                    <a:pt x="75003" y="82184"/>
                  </a:lnTo>
                  <a:lnTo>
                    <a:pt x="16756" y="86972"/>
                  </a:lnTo>
                  <a:lnTo>
                    <a:pt x="55055" y="121282"/>
                  </a:lnTo>
                  <a:lnTo>
                    <a:pt x="0" y="134846"/>
                  </a:lnTo>
                  <a:lnTo>
                    <a:pt x="46292" y="161177"/>
                  </a:lnTo>
                  <a:lnTo>
                    <a:pt x="18351" y="186710"/>
                  </a:lnTo>
                  <a:lnTo>
                    <a:pt x="67037" y="190700"/>
                  </a:lnTo>
                  <a:lnTo>
                    <a:pt x="68633" y="226606"/>
                  </a:lnTo>
                  <a:lnTo>
                    <a:pt x="105337" y="189902"/>
                  </a:lnTo>
                  <a:lnTo>
                    <a:pt x="121282" y="206658"/>
                  </a:lnTo>
                  <a:lnTo>
                    <a:pt x="138038" y="181923"/>
                  </a:lnTo>
                  <a:lnTo>
                    <a:pt x="161988" y="197083"/>
                  </a:lnTo>
                  <a:lnTo>
                    <a:pt x="169968" y="166763"/>
                  </a:lnTo>
                  <a:lnTo>
                    <a:pt x="208267" y="181923"/>
                  </a:lnTo>
                  <a:lnTo>
                    <a:pt x="204278" y="150007"/>
                  </a:lnTo>
                  <a:lnTo>
                    <a:pt x="263323" y="163571"/>
                  </a:lnTo>
                  <a:lnTo>
                    <a:pt x="228215" y="129261"/>
                  </a:lnTo>
                  <a:lnTo>
                    <a:pt x="254533" y="118090"/>
                  </a:lnTo>
                  <a:lnTo>
                    <a:pt x="236979" y="98940"/>
                  </a:lnTo>
                  <a:lnTo>
                    <a:pt x="300811" y="69418"/>
                  </a:lnTo>
                  <a:close/>
                </a:path>
              </a:pathLst>
            </a:custGeom>
            <a:solidFill>
              <a:srgbClr val="FF3401"/>
            </a:solidFill>
          </p:spPr>
          <p:txBody>
            <a:bodyPr wrap="square" lIns="0" tIns="0" rIns="0" bIns="0" rtlCol="0"/>
            <a:lstStyle/>
            <a:p>
              <a:endParaRPr sz="1810"/>
            </a:p>
          </p:txBody>
        </p:sp>
        <p:sp>
          <p:nvSpPr>
            <p:cNvPr id="234" name="object 233">
              <a:extLst>
                <a:ext uri="{FF2B5EF4-FFF2-40B4-BE49-F238E27FC236}">
                  <a16:creationId xmlns:a16="http://schemas.microsoft.com/office/drawing/2014/main" id="{67BC06C8-88FB-C960-5BE7-DD98DEDDD26C}"/>
                </a:ext>
              </a:extLst>
            </p:cNvPr>
            <p:cNvSpPr/>
            <p:nvPr/>
          </p:nvSpPr>
          <p:spPr>
            <a:xfrm>
              <a:off x="6473446" y="3971531"/>
              <a:ext cx="300990" cy="226695"/>
            </a:xfrm>
            <a:custGeom>
              <a:avLst/>
              <a:gdLst/>
              <a:ahLst/>
              <a:cxnLst/>
              <a:rect l="l" t="t" r="r" b="b"/>
              <a:pathLst>
                <a:path w="300990" h="226695">
                  <a:moveTo>
                    <a:pt x="159581" y="45480"/>
                  </a:moveTo>
                  <a:lnTo>
                    <a:pt x="135644" y="19947"/>
                  </a:lnTo>
                  <a:lnTo>
                    <a:pt x="119686" y="67024"/>
                  </a:lnTo>
                  <a:lnTo>
                    <a:pt x="63034" y="38299"/>
                  </a:lnTo>
                  <a:lnTo>
                    <a:pt x="75003" y="82184"/>
                  </a:lnTo>
                  <a:lnTo>
                    <a:pt x="16756" y="86972"/>
                  </a:lnTo>
                  <a:lnTo>
                    <a:pt x="55055" y="121282"/>
                  </a:lnTo>
                  <a:lnTo>
                    <a:pt x="0" y="134846"/>
                  </a:lnTo>
                  <a:lnTo>
                    <a:pt x="46292" y="161177"/>
                  </a:lnTo>
                  <a:lnTo>
                    <a:pt x="18351" y="186710"/>
                  </a:lnTo>
                  <a:lnTo>
                    <a:pt x="67037" y="190700"/>
                  </a:lnTo>
                  <a:lnTo>
                    <a:pt x="68633" y="226606"/>
                  </a:lnTo>
                  <a:lnTo>
                    <a:pt x="105337" y="189902"/>
                  </a:lnTo>
                  <a:lnTo>
                    <a:pt x="121282" y="206658"/>
                  </a:lnTo>
                  <a:lnTo>
                    <a:pt x="138038" y="181923"/>
                  </a:lnTo>
                  <a:lnTo>
                    <a:pt x="161988" y="197083"/>
                  </a:lnTo>
                  <a:lnTo>
                    <a:pt x="169968" y="166763"/>
                  </a:lnTo>
                  <a:lnTo>
                    <a:pt x="208267" y="181923"/>
                  </a:lnTo>
                  <a:lnTo>
                    <a:pt x="204278" y="150007"/>
                  </a:lnTo>
                  <a:lnTo>
                    <a:pt x="263323" y="163571"/>
                  </a:lnTo>
                  <a:lnTo>
                    <a:pt x="228215" y="129261"/>
                  </a:lnTo>
                  <a:lnTo>
                    <a:pt x="254533" y="118090"/>
                  </a:lnTo>
                  <a:lnTo>
                    <a:pt x="236979" y="98940"/>
                  </a:lnTo>
                  <a:lnTo>
                    <a:pt x="300811" y="69418"/>
                  </a:lnTo>
                  <a:lnTo>
                    <a:pt x="228215" y="68620"/>
                  </a:lnTo>
                  <a:lnTo>
                    <a:pt x="251354" y="33512"/>
                  </a:lnTo>
                  <a:lnTo>
                    <a:pt x="202669" y="60641"/>
                  </a:lnTo>
                  <a:lnTo>
                    <a:pt x="206671" y="0"/>
                  </a:lnTo>
                  <a:lnTo>
                    <a:pt x="159581" y="45480"/>
                  </a:lnTo>
                  <a:close/>
                </a:path>
              </a:pathLst>
            </a:custGeom>
            <a:ln w="9973">
              <a:solidFill>
                <a:srgbClr val="010101"/>
              </a:solidFill>
            </a:ln>
          </p:spPr>
          <p:txBody>
            <a:bodyPr wrap="square" lIns="0" tIns="0" rIns="0" bIns="0" rtlCol="0"/>
            <a:lstStyle/>
            <a:p>
              <a:endParaRPr sz="1810"/>
            </a:p>
          </p:txBody>
        </p:sp>
        <p:sp>
          <p:nvSpPr>
            <p:cNvPr id="235" name="object 234">
              <a:extLst>
                <a:ext uri="{FF2B5EF4-FFF2-40B4-BE49-F238E27FC236}">
                  <a16:creationId xmlns:a16="http://schemas.microsoft.com/office/drawing/2014/main" id="{AD3BEDDB-FCB9-F22C-A2F9-36C8DCA42EE8}"/>
                </a:ext>
              </a:extLst>
            </p:cNvPr>
            <p:cNvSpPr/>
            <p:nvPr/>
          </p:nvSpPr>
          <p:spPr>
            <a:xfrm>
              <a:off x="6008264" y="3507945"/>
              <a:ext cx="300990" cy="226060"/>
            </a:xfrm>
            <a:custGeom>
              <a:avLst/>
              <a:gdLst/>
              <a:ahLst/>
              <a:cxnLst/>
              <a:rect l="l" t="t" r="r" b="b"/>
              <a:pathLst>
                <a:path w="300989"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36" name="object 235">
              <a:extLst>
                <a:ext uri="{FF2B5EF4-FFF2-40B4-BE49-F238E27FC236}">
                  <a16:creationId xmlns:a16="http://schemas.microsoft.com/office/drawing/2014/main" id="{248DB968-624F-502F-7F5C-DC41586EF1F9}"/>
                </a:ext>
              </a:extLst>
            </p:cNvPr>
            <p:cNvSpPr/>
            <p:nvPr/>
          </p:nvSpPr>
          <p:spPr>
            <a:xfrm>
              <a:off x="6008264" y="3507945"/>
              <a:ext cx="300990" cy="226060"/>
            </a:xfrm>
            <a:custGeom>
              <a:avLst/>
              <a:gdLst/>
              <a:ahLst/>
              <a:cxnLst/>
              <a:rect l="l" t="t" r="r" b="b"/>
              <a:pathLst>
                <a:path w="300989"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37" name="object 236">
              <a:extLst>
                <a:ext uri="{FF2B5EF4-FFF2-40B4-BE49-F238E27FC236}">
                  <a16:creationId xmlns:a16="http://schemas.microsoft.com/office/drawing/2014/main" id="{B2A69446-F440-F7D3-E221-47DE91AEF8CF}"/>
                </a:ext>
              </a:extLst>
            </p:cNvPr>
            <p:cNvSpPr/>
            <p:nvPr/>
          </p:nvSpPr>
          <p:spPr>
            <a:xfrm>
              <a:off x="6407219" y="3587736"/>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38" name="object 237">
              <a:extLst>
                <a:ext uri="{FF2B5EF4-FFF2-40B4-BE49-F238E27FC236}">
                  <a16:creationId xmlns:a16="http://schemas.microsoft.com/office/drawing/2014/main" id="{565D6F92-BA58-A56A-4DCE-56F1EAD7BBB0}"/>
                </a:ext>
              </a:extLst>
            </p:cNvPr>
            <p:cNvSpPr/>
            <p:nvPr/>
          </p:nvSpPr>
          <p:spPr>
            <a:xfrm>
              <a:off x="6407219" y="3587736"/>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39" name="object 238">
              <a:extLst>
                <a:ext uri="{FF2B5EF4-FFF2-40B4-BE49-F238E27FC236}">
                  <a16:creationId xmlns:a16="http://schemas.microsoft.com/office/drawing/2014/main" id="{FDF3370A-EDBC-9D89-2DC9-1517C909BFB8}"/>
                </a:ext>
              </a:extLst>
            </p:cNvPr>
            <p:cNvSpPr/>
            <p:nvPr/>
          </p:nvSpPr>
          <p:spPr>
            <a:xfrm>
              <a:off x="6646592" y="3428154"/>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40" name="object 239">
              <a:extLst>
                <a:ext uri="{FF2B5EF4-FFF2-40B4-BE49-F238E27FC236}">
                  <a16:creationId xmlns:a16="http://schemas.microsoft.com/office/drawing/2014/main" id="{481FE880-E528-19DF-CC3E-546C793AC2A9}"/>
                </a:ext>
              </a:extLst>
            </p:cNvPr>
            <p:cNvSpPr/>
            <p:nvPr/>
          </p:nvSpPr>
          <p:spPr>
            <a:xfrm>
              <a:off x="6646592" y="3428154"/>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grpSp>
      <p:sp>
        <p:nvSpPr>
          <p:cNvPr id="241" name="object 240">
            <a:extLst>
              <a:ext uri="{FF2B5EF4-FFF2-40B4-BE49-F238E27FC236}">
                <a16:creationId xmlns:a16="http://schemas.microsoft.com/office/drawing/2014/main" id="{1FC38130-0709-202B-7F7E-0C76E95B5E03}"/>
              </a:ext>
            </a:extLst>
          </p:cNvPr>
          <p:cNvSpPr txBox="1"/>
          <p:nvPr/>
        </p:nvSpPr>
        <p:spPr>
          <a:xfrm>
            <a:off x="3786018" y="2371398"/>
            <a:ext cx="2646141" cy="924617"/>
          </a:xfrm>
          <a:prstGeom prst="rect">
            <a:avLst/>
          </a:prstGeom>
        </p:spPr>
        <p:txBody>
          <a:bodyPr vert="horz" wrap="square" lIns="0" tIns="17241" rIns="0" bIns="0" rtlCol="0">
            <a:spAutoFit/>
          </a:bodyPr>
          <a:lstStyle/>
          <a:p>
            <a:pPr marL="12771">
              <a:spcBef>
                <a:spcPts val="136"/>
              </a:spcBef>
            </a:pPr>
            <a:r>
              <a:rPr sz="2916" spc="-10" dirty="0">
                <a:latin typeface="ＭＳ Ｐゴシック"/>
                <a:cs typeface="ＭＳ Ｐゴシック"/>
              </a:rPr>
              <a:t>不顕性局所感染</a:t>
            </a:r>
            <a:endParaRPr sz="2916">
              <a:latin typeface="ＭＳ Ｐゴシック"/>
              <a:cs typeface="ＭＳ Ｐゴシック"/>
            </a:endParaRPr>
          </a:p>
          <a:p>
            <a:pPr marL="12771">
              <a:spcBef>
                <a:spcPts val="35"/>
              </a:spcBef>
            </a:pPr>
            <a:r>
              <a:rPr sz="2916" dirty="0">
                <a:latin typeface="ＭＳ Ｐゴシック"/>
                <a:cs typeface="ＭＳ Ｐゴシック"/>
              </a:rPr>
              <a:t>（呼吸器・腸管</a:t>
            </a:r>
            <a:r>
              <a:rPr sz="2916" spc="-50" dirty="0">
                <a:latin typeface="ＭＳ Ｐゴシック"/>
                <a:cs typeface="ＭＳ Ｐゴシック"/>
              </a:rPr>
              <a:t>）</a:t>
            </a:r>
            <a:endParaRPr sz="2916">
              <a:latin typeface="ＭＳ Ｐゴシック"/>
              <a:cs typeface="ＭＳ Ｐゴシック"/>
            </a:endParaRPr>
          </a:p>
        </p:txBody>
      </p:sp>
      <p:sp>
        <p:nvSpPr>
          <p:cNvPr id="242" name="object 241">
            <a:extLst>
              <a:ext uri="{FF2B5EF4-FFF2-40B4-BE49-F238E27FC236}">
                <a16:creationId xmlns:a16="http://schemas.microsoft.com/office/drawing/2014/main" id="{46941465-910B-39A4-7DA4-A71D8136C7A6}"/>
              </a:ext>
            </a:extLst>
          </p:cNvPr>
          <p:cNvSpPr txBox="1"/>
          <p:nvPr/>
        </p:nvSpPr>
        <p:spPr>
          <a:xfrm>
            <a:off x="6281370" y="4943789"/>
            <a:ext cx="2646141" cy="902268"/>
          </a:xfrm>
          <a:prstGeom prst="rect">
            <a:avLst/>
          </a:prstGeom>
        </p:spPr>
        <p:txBody>
          <a:bodyPr vert="horz" wrap="square" lIns="0" tIns="17241" rIns="0" bIns="0" rtlCol="0">
            <a:spAutoFit/>
          </a:bodyPr>
          <a:lstStyle/>
          <a:p>
            <a:pPr marL="12771">
              <a:lnSpc>
                <a:spcPts val="3429"/>
              </a:lnSpc>
              <a:spcBef>
                <a:spcPts val="136"/>
              </a:spcBef>
            </a:pPr>
            <a:r>
              <a:rPr sz="2916" spc="-10" dirty="0">
                <a:latin typeface="ＭＳ Ｐゴシック"/>
                <a:cs typeface="ＭＳ Ｐゴシック"/>
              </a:rPr>
              <a:t>致死的全身感染</a:t>
            </a:r>
            <a:endParaRPr sz="2916" dirty="0">
              <a:latin typeface="ＭＳ Ｐゴシック"/>
              <a:cs typeface="ＭＳ Ｐゴシック"/>
            </a:endParaRPr>
          </a:p>
          <a:p>
            <a:pPr marL="261169">
              <a:lnSpc>
                <a:spcPts val="3429"/>
              </a:lnSpc>
            </a:pPr>
            <a:r>
              <a:rPr sz="2916" dirty="0">
                <a:latin typeface="Times New Roman"/>
                <a:cs typeface="Times New Roman"/>
              </a:rPr>
              <a:t>(</a:t>
            </a:r>
            <a:r>
              <a:rPr sz="2916" dirty="0">
                <a:latin typeface="ＭＳ Ｐゴシック"/>
                <a:cs typeface="ＭＳ Ｐゴシック"/>
              </a:rPr>
              <a:t>家禽ペスト</a:t>
            </a:r>
            <a:r>
              <a:rPr sz="2916" spc="-50" dirty="0">
                <a:latin typeface="Times New Roman"/>
                <a:cs typeface="Times New Roman"/>
              </a:rPr>
              <a:t>)</a:t>
            </a:r>
            <a:endParaRPr sz="2916" dirty="0">
              <a:latin typeface="Times New Roman"/>
              <a:cs typeface="Times New Roman"/>
            </a:endParaRPr>
          </a:p>
        </p:txBody>
      </p:sp>
      <p:grpSp>
        <p:nvGrpSpPr>
          <p:cNvPr id="243" name="object 242">
            <a:extLst>
              <a:ext uri="{FF2B5EF4-FFF2-40B4-BE49-F238E27FC236}">
                <a16:creationId xmlns:a16="http://schemas.microsoft.com/office/drawing/2014/main" id="{B40C6C1F-12DE-928B-609B-0B3572EF0EBF}"/>
              </a:ext>
            </a:extLst>
          </p:cNvPr>
          <p:cNvGrpSpPr/>
          <p:nvPr/>
        </p:nvGrpSpPr>
        <p:grpSpPr>
          <a:xfrm>
            <a:off x="7708518" y="3121344"/>
            <a:ext cx="2399023" cy="3527336"/>
            <a:chOff x="6162859" y="3104003"/>
            <a:chExt cx="2385695" cy="3507740"/>
          </a:xfrm>
        </p:grpSpPr>
        <p:sp>
          <p:nvSpPr>
            <p:cNvPr id="244" name="object 243">
              <a:extLst>
                <a:ext uri="{FF2B5EF4-FFF2-40B4-BE49-F238E27FC236}">
                  <a16:creationId xmlns:a16="http://schemas.microsoft.com/office/drawing/2014/main" id="{202FB58D-ECF5-09B4-220A-E3B6655AD73C}"/>
                </a:ext>
              </a:extLst>
            </p:cNvPr>
            <p:cNvSpPr/>
            <p:nvPr/>
          </p:nvSpPr>
          <p:spPr>
            <a:xfrm>
              <a:off x="8141090" y="4131113"/>
              <a:ext cx="300990" cy="226695"/>
            </a:xfrm>
            <a:custGeom>
              <a:avLst/>
              <a:gdLst/>
              <a:ahLst/>
              <a:cxnLst/>
              <a:rect l="l" t="t" r="r" b="b"/>
              <a:pathLst>
                <a:path w="300990" h="226695">
                  <a:moveTo>
                    <a:pt x="300798" y="69418"/>
                  </a:moveTo>
                  <a:lnTo>
                    <a:pt x="228202" y="68620"/>
                  </a:lnTo>
                  <a:lnTo>
                    <a:pt x="250530" y="33512"/>
                  </a:lnTo>
                  <a:lnTo>
                    <a:pt x="201857" y="60641"/>
                  </a:lnTo>
                  <a:lnTo>
                    <a:pt x="205847" y="0"/>
                  </a:lnTo>
                  <a:lnTo>
                    <a:pt x="159581" y="45480"/>
                  </a:lnTo>
                  <a:lnTo>
                    <a:pt x="135644" y="19947"/>
                  </a:lnTo>
                  <a:lnTo>
                    <a:pt x="118888" y="67024"/>
                  </a:lnTo>
                  <a:lnTo>
                    <a:pt x="62223" y="38299"/>
                  </a:lnTo>
                  <a:lnTo>
                    <a:pt x="75003" y="82184"/>
                  </a:lnTo>
                  <a:lnTo>
                    <a:pt x="15958" y="86972"/>
                  </a:lnTo>
                  <a:lnTo>
                    <a:pt x="55055" y="121282"/>
                  </a:lnTo>
                  <a:lnTo>
                    <a:pt x="0" y="134846"/>
                  </a:lnTo>
                  <a:lnTo>
                    <a:pt x="46265" y="161177"/>
                  </a:lnTo>
                  <a:lnTo>
                    <a:pt x="17554" y="186710"/>
                  </a:lnTo>
                  <a:lnTo>
                    <a:pt x="67024" y="190700"/>
                  </a:lnTo>
                  <a:lnTo>
                    <a:pt x="68620" y="226606"/>
                  </a:lnTo>
                  <a:lnTo>
                    <a:pt x="104512" y="189902"/>
                  </a:lnTo>
                  <a:lnTo>
                    <a:pt x="121268" y="206658"/>
                  </a:lnTo>
                  <a:lnTo>
                    <a:pt x="137240" y="181923"/>
                  </a:lnTo>
                  <a:lnTo>
                    <a:pt x="161962" y="197083"/>
                  </a:lnTo>
                  <a:lnTo>
                    <a:pt x="169954" y="166763"/>
                  </a:lnTo>
                  <a:lnTo>
                    <a:pt x="208254" y="181923"/>
                  </a:lnTo>
                  <a:lnTo>
                    <a:pt x="203466" y="150007"/>
                  </a:lnTo>
                  <a:lnTo>
                    <a:pt x="262499" y="163571"/>
                  </a:lnTo>
                  <a:lnTo>
                    <a:pt x="228202" y="129261"/>
                  </a:lnTo>
                  <a:lnTo>
                    <a:pt x="254533" y="118090"/>
                  </a:lnTo>
                  <a:lnTo>
                    <a:pt x="236181" y="98940"/>
                  </a:lnTo>
                  <a:lnTo>
                    <a:pt x="300798" y="69418"/>
                  </a:lnTo>
                  <a:close/>
                </a:path>
              </a:pathLst>
            </a:custGeom>
            <a:solidFill>
              <a:srgbClr val="FF3401"/>
            </a:solidFill>
          </p:spPr>
          <p:txBody>
            <a:bodyPr wrap="square" lIns="0" tIns="0" rIns="0" bIns="0" rtlCol="0"/>
            <a:lstStyle/>
            <a:p>
              <a:endParaRPr sz="1810"/>
            </a:p>
          </p:txBody>
        </p:sp>
        <p:sp>
          <p:nvSpPr>
            <p:cNvPr id="245" name="object 244">
              <a:extLst>
                <a:ext uri="{FF2B5EF4-FFF2-40B4-BE49-F238E27FC236}">
                  <a16:creationId xmlns:a16="http://schemas.microsoft.com/office/drawing/2014/main" id="{9A2D1B38-199D-1CC9-E688-655B44F0F1BC}"/>
                </a:ext>
              </a:extLst>
            </p:cNvPr>
            <p:cNvSpPr/>
            <p:nvPr/>
          </p:nvSpPr>
          <p:spPr>
            <a:xfrm>
              <a:off x="8141090" y="4131113"/>
              <a:ext cx="300990" cy="226695"/>
            </a:xfrm>
            <a:custGeom>
              <a:avLst/>
              <a:gdLst/>
              <a:ahLst/>
              <a:cxnLst/>
              <a:rect l="l" t="t" r="r" b="b"/>
              <a:pathLst>
                <a:path w="300990" h="226695">
                  <a:moveTo>
                    <a:pt x="159581" y="45480"/>
                  </a:moveTo>
                  <a:lnTo>
                    <a:pt x="135644" y="19947"/>
                  </a:lnTo>
                  <a:lnTo>
                    <a:pt x="118888" y="67024"/>
                  </a:lnTo>
                  <a:lnTo>
                    <a:pt x="62223" y="38299"/>
                  </a:lnTo>
                  <a:lnTo>
                    <a:pt x="75003" y="82184"/>
                  </a:lnTo>
                  <a:lnTo>
                    <a:pt x="15958" y="86972"/>
                  </a:lnTo>
                  <a:lnTo>
                    <a:pt x="55055" y="121282"/>
                  </a:lnTo>
                  <a:lnTo>
                    <a:pt x="0" y="134846"/>
                  </a:lnTo>
                  <a:lnTo>
                    <a:pt x="46265" y="161177"/>
                  </a:lnTo>
                  <a:lnTo>
                    <a:pt x="17554" y="186710"/>
                  </a:lnTo>
                  <a:lnTo>
                    <a:pt x="67024" y="190700"/>
                  </a:lnTo>
                  <a:lnTo>
                    <a:pt x="68620" y="226606"/>
                  </a:lnTo>
                  <a:lnTo>
                    <a:pt x="104512" y="189902"/>
                  </a:lnTo>
                  <a:lnTo>
                    <a:pt x="121268" y="206658"/>
                  </a:lnTo>
                  <a:lnTo>
                    <a:pt x="137240" y="181923"/>
                  </a:lnTo>
                  <a:lnTo>
                    <a:pt x="161962" y="197083"/>
                  </a:lnTo>
                  <a:lnTo>
                    <a:pt x="169954" y="166763"/>
                  </a:lnTo>
                  <a:lnTo>
                    <a:pt x="208254" y="181923"/>
                  </a:lnTo>
                  <a:lnTo>
                    <a:pt x="203466" y="150007"/>
                  </a:lnTo>
                  <a:lnTo>
                    <a:pt x="262499" y="163571"/>
                  </a:lnTo>
                  <a:lnTo>
                    <a:pt x="228202" y="129261"/>
                  </a:lnTo>
                  <a:lnTo>
                    <a:pt x="254533" y="118090"/>
                  </a:lnTo>
                  <a:lnTo>
                    <a:pt x="236181" y="98940"/>
                  </a:lnTo>
                  <a:lnTo>
                    <a:pt x="300798" y="69418"/>
                  </a:lnTo>
                  <a:lnTo>
                    <a:pt x="228202" y="68620"/>
                  </a:lnTo>
                  <a:lnTo>
                    <a:pt x="250530" y="33512"/>
                  </a:lnTo>
                  <a:lnTo>
                    <a:pt x="201857" y="60641"/>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246" name="object 245">
              <a:extLst>
                <a:ext uri="{FF2B5EF4-FFF2-40B4-BE49-F238E27FC236}">
                  <a16:creationId xmlns:a16="http://schemas.microsoft.com/office/drawing/2014/main" id="{9C757914-5833-9DF6-C974-C432F8052368}"/>
                </a:ext>
              </a:extLst>
            </p:cNvPr>
            <p:cNvSpPr/>
            <p:nvPr/>
          </p:nvSpPr>
          <p:spPr>
            <a:xfrm>
              <a:off x="8082829" y="3587736"/>
              <a:ext cx="300990" cy="226060"/>
            </a:xfrm>
            <a:custGeom>
              <a:avLst/>
              <a:gdLst/>
              <a:ahLst/>
              <a:cxnLst/>
              <a:rect l="l" t="t" r="r" b="b"/>
              <a:pathLst>
                <a:path w="300990" h="226060">
                  <a:moveTo>
                    <a:pt x="300811" y="69418"/>
                  </a:moveTo>
                  <a:lnTo>
                    <a:pt x="228215" y="68620"/>
                  </a:lnTo>
                  <a:lnTo>
                    <a:pt x="250543"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88" y="197083"/>
                  </a:lnTo>
                  <a:lnTo>
                    <a:pt x="169968" y="166763"/>
                  </a:lnTo>
                  <a:lnTo>
                    <a:pt x="208267" y="181923"/>
                  </a:lnTo>
                  <a:lnTo>
                    <a:pt x="204264" y="150007"/>
                  </a:lnTo>
                  <a:lnTo>
                    <a:pt x="263323"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47" name="object 246">
              <a:extLst>
                <a:ext uri="{FF2B5EF4-FFF2-40B4-BE49-F238E27FC236}">
                  <a16:creationId xmlns:a16="http://schemas.microsoft.com/office/drawing/2014/main" id="{ECCC2205-B8A2-DAC1-C264-04D976C79DB8}"/>
                </a:ext>
              </a:extLst>
            </p:cNvPr>
            <p:cNvSpPr/>
            <p:nvPr/>
          </p:nvSpPr>
          <p:spPr>
            <a:xfrm>
              <a:off x="8082829" y="3587736"/>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88" y="197083"/>
                  </a:lnTo>
                  <a:lnTo>
                    <a:pt x="169968" y="166763"/>
                  </a:lnTo>
                  <a:lnTo>
                    <a:pt x="208267" y="181923"/>
                  </a:lnTo>
                  <a:lnTo>
                    <a:pt x="204264" y="150007"/>
                  </a:lnTo>
                  <a:lnTo>
                    <a:pt x="263323" y="163571"/>
                  </a:lnTo>
                  <a:lnTo>
                    <a:pt x="228215" y="128463"/>
                  </a:lnTo>
                  <a:lnTo>
                    <a:pt x="254546" y="118090"/>
                  </a:lnTo>
                  <a:lnTo>
                    <a:pt x="236194" y="98142"/>
                  </a:lnTo>
                  <a:lnTo>
                    <a:pt x="300811" y="69418"/>
                  </a:lnTo>
                  <a:lnTo>
                    <a:pt x="228215" y="68620"/>
                  </a:lnTo>
                  <a:lnTo>
                    <a:pt x="250543"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48" name="object 247">
              <a:extLst>
                <a:ext uri="{FF2B5EF4-FFF2-40B4-BE49-F238E27FC236}">
                  <a16:creationId xmlns:a16="http://schemas.microsoft.com/office/drawing/2014/main" id="{57A79326-869B-8886-2C83-C41F17A8906B}"/>
                </a:ext>
              </a:extLst>
            </p:cNvPr>
            <p:cNvSpPr/>
            <p:nvPr/>
          </p:nvSpPr>
          <p:spPr>
            <a:xfrm>
              <a:off x="6922682" y="6001413"/>
              <a:ext cx="300990" cy="226060"/>
            </a:xfrm>
            <a:custGeom>
              <a:avLst/>
              <a:gdLst/>
              <a:ahLst/>
              <a:cxnLst/>
              <a:rect l="l" t="t" r="r" b="b"/>
              <a:pathLst>
                <a:path w="300990" h="226060">
                  <a:moveTo>
                    <a:pt x="300811" y="69418"/>
                  </a:moveTo>
                  <a:lnTo>
                    <a:pt x="228202" y="68620"/>
                  </a:lnTo>
                  <a:lnTo>
                    <a:pt x="250530" y="33512"/>
                  </a:lnTo>
                  <a:lnTo>
                    <a:pt x="201871" y="60641"/>
                  </a:lnTo>
                  <a:lnTo>
                    <a:pt x="205847" y="0"/>
                  </a:lnTo>
                  <a:lnTo>
                    <a:pt x="159581" y="45480"/>
                  </a:lnTo>
                  <a:lnTo>
                    <a:pt x="135644" y="19947"/>
                  </a:lnTo>
                  <a:lnTo>
                    <a:pt x="118888" y="67024"/>
                  </a:lnTo>
                  <a:lnTo>
                    <a:pt x="62236" y="38299"/>
                  </a:lnTo>
                  <a:lnTo>
                    <a:pt x="75003" y="82184"/>
                  </a:lnTo>
                  <a:lnTo>
                    <a:pt x="15958" y="86174"/>
                  </a:lnTo>
                  <a:lnTo>
                    <a:pt x="54257" y="121282"/>
                  </a:lnTo>
                  <a:lnTo>
                    <a:pt x="0" y="134846"/>
                  </a:lnTo>
                  <a:lnTo>
                    <a:pt x="46265" y="161177"/>
                  </a:lnTo>
                  <a:lnTo>
                    <a:pt x="17554" y="186710"/>
                  </a:lnTo>
                  <a:lnTo>
                    <a:pt x="67011" y="190700"/>
                  </a:lnTo>
                  <a:lnTo>
                    <a:pt x="68620" y="225808"/>
                  </a:lnTo>
                  <a:lnTo>
                    <a:pt x="104512" y="189902"/>
                  </a:lnTo>
                  <a:lnTo>
                    <a:pt x="121282" y="206658"/>
                  </a:lnTo>
                  <a:lnTo>
                    <a:pt x="137240" y="181923"/>
                  </a:lnTo>
                  <a:lnTo>
                    <a:pt x="161975" y="197083"/>
                  </a:lnTo>
                  <a:lnTo>
                    <a:pt x="169143" y="166763"/>
                  </a:lnTo>
                  <a:lnTo>
                    <a:pt x="208254" y="181923"/>
                  </a:lnTo>
                  <a:lnTo>
                    <a:pt x="203453" y="150007"/>
                  </a:lnTo>
                  <a:lnTo>
                    <a:pt x="262499" y="163571"/>
                  </a:lnTo>
                  <a:lnTo>
                    <a:pt x="228202" y="128463"/>
                  </a:lnTo>
                  <a:lnTo>
                    <a:pt x="254533" y="118090"/>
                  </a:lnTo>
                  <a:lnTo>
                    <a:pt x="236181" y="98142"/>
                  </a:lnTo>
                  <a:lnTo>
                    <a:pt x="300811" y="69418"/>
                  </a:lnTo>
                  <a:close/>
                </a:path>
              </a:pathLst>
            </a:custGeom>
            <a:solidFill>
              <a:srgbClr val="FF3401"/>
            </a:solidFill>
          </p:spPr>
          <p:txBody>
            <a:bodyPr wrap="square" lIns="0" tIns="0" rIns="0" bIns="0" rtlCol="0"/>
            <a:lstStyle/>
            <a:p>
              <a:endParaRPr sz="1810"/>
            </a:p>
          </p:txBody>
        </p:sp>
        <p:sp>
          <p:nvSpPr>
            <p:cNvPr id="249" name="object 248">
              <a:extLst>
                <a:ext uri="{FF2B5EF4-FFF2-40B4-BE49-F238E27FC236}">
                  <a16:creationId xmlns:a16="http://schemas.microsoft.com/office/drawing/2014/main" id="{4E73F6A4-2FF3-BF86-72C6-708D94163B22}"/>
                </a:ext>
              </a:extLst>
            </p:cNvPr>
            <p:cNvSpPr/>
            <p:nvPr/>
          </p:nvSpPr>
          <p:spPr>
            <a:xfrm>
              <a:off x="6922682" y="6001413"/>
              <a:ext cx="300990" cy="226060"/>
            </a:xfrm>
            <a:custGeom>
              <a:avLst/>
              <a:gdLst/>
              <a:ahLst/>
              <a:cxnLst/>
              <a:rect l="l" t="t" r="r" b="b"/>
              <a:pathLst>
                <a:path w="300990" h="226060">
                  <a:moveTo>
                    <a:pt x="159581" y="45480"/>
                  </a:moveTo>
                  <a:lnTo>
                    <a:pt x="135644" y="19947"/>
                  </a:lnTo>
                  <a:lnTo>
                    <a:pt x="118888" y="67024"/>
                  </a:lnTo>
                  <a:lnTo>
                    <a:pt x="62236" y="38299"/>
                  </a:lnTo>
                  <a:lnTo>
                    <a:pt x="75003" y="82184"/>
                  </a:lnTo>
                  <a:lnTo>
                    <a:pt x="15958" y="86174"/>
                  </a:lnTo>
                  <a:lnTo>
                    <a:pt x="54257" y="121282"/>
                  </a:lnTo>
                  <a:lnTo>
                    <a:pt x="0" y="134846"/>
                  </a:lnTo>
                  <a:lnTo>
                    <a:pt x="46265" y="161177"/>
                  </a:lnTo>
                  <a:lnTo>
                    <a:pt x="17554" y="186710"/>
                  </a:lnTo>
                  <a:lnTo>
                    <a:pt x="67011" y="190700"/>
                  </a:lnTo>
                  <a:lnTo>
                    <a:pt x="68620" y="225808"/>
                  </a:lnTo>
                  <a:lnTo>
                    <a:pt x="104512" y="189902"/>
                  </a:lnTo>
                  <a:lnTo>
                    <a:pt x="121282" y="206658"/>
                  </a:lnTo>
                  <a:lnTo>
                    <a:pt x="137240" y="181923"/>
                  </a:lnTo>
                  <a:lnTo>
                    <a:pt x="161975" y="197083"/>
                  </a:lnTo>
                  <a:lnTo>
                    <a:pt x="169143" y="166763"/>
                  </a:lnTo>
                  <a:lnTo>
                    <a:pt x="208254" y="181923"/>
                  </a:lnTo>
                  <a:lnTo>
                    <a:pt x="203453" y="150007"/>
                  </a:lnTo>
                  <a:lnTo>
                    <a:pt x="262499" y="163571"/>
                  </a:lnTo>
                  <a:lnTo>
                    <a:pt x="228202" y="128463"/>
                  </a:lnTo>
                  <a:lnTo>
                    <a:pt x="254533" y="118090"/>
                  </a:lnTo>
                  <a:lnTo>
                    <a:pt x="236181" y="98142"/>
                  </a:lnTo>
                  <a:lnTo>
                    <a:pt x="300811" y="69418"/>
                  </a:lnTo>
                  <a:lnTo>
                    <a:pt x="228202" y="68620"/>
                  </a:lnTo>
                  <a:lnTo>
                    <a:pt x="250530" y="33512"/>
                  </a:lnTo>
                  <a:lnTo>
                    <a:pt x="201871" y="60641"/>
                  </a:lnTo>
                  <a:lnTo>
                    <a:pt x="205847" y="0"/>
                  </a:lnTo>
                  <a:lnTo>
                    <a:pt x="159581" y="45480"/>
                  </a:lnTo>
                  <a:close/>
                </a:path>
              </a:pathLst>
            </a:custGeom>
            <a:ln w="9973">
              <a:solidFill>
                <a:srgbClr val="010101"/>
              </a:solidFill>
            </a:ln>
          </p:spPr>
          <p:txBody>
            <a:bodyPr wrap="square" lIns="0" tIns="0" rIns="0" bIns="0" rtlCol="0"/>
            <a:lstStyle/>
            <a:p>
              <a:endParaRPr sz="1810"/>
            </a:p>
          </p:txBody>
        </p:sp>
        <p:sp>
          <p:nvSpPr>
            <p:cNvPr id="250" name="object 249">
              <a:extLst>
                <a:ext uri="{FF2B5EF4-FFF2-40B4-BE49-F238E27FC236}">
                  <a16:creationId xmlns:a16="http://schemas.microsoft.com/office/drawing/2014/main" id="{E192FBD5-B404-36AF-0755-3FBF1B14CD05}"/>
                </a:ext>
              </a:extLst>
            </p:cNvPr>
            <p:cNvSpPr/>
            <p:nvPr/>
          </p:nvSpPr>
          <p:spPr>
            <a:xfrm>
              <a:off x="6167846" y="3827109"/>
              <a:ext cx="300990" cy="226060"/>
            </a:xfrm>
            <a:custGeom>
              <a:avLst/>
              <a:gdLst/>
              <a:ahLst/>
              <a:cxnLst/>
              <a:rect l="l" t="t" r="r" b="b"/>
              <a:pathLst>
                <a:path w="300989"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51" name="object 250">
              <a:extLst>
                <a:ext uri="{FF2B5EF4-FFF2-40B4-BE49-F238E27FC236}">
                  <a16:creationId xmlns:a16="http://schemas.microsoft.com/office/drawing/2014/main" id="{687AE526-EC7A-DF6A-76C1-47C25052D95E}"/>
                </a:ext>
              </a:extLst>
            </p:cNvPr>
            <p:cNvSpPr/>
            <p:nvPr/>
          </p:nvSpPr>
          <p:spPr>
            <a:xfrm>
              <a:off x="6167846" y="3827109"/>
              <a:ext cx="300990" cy="226060"/>
            </a:xfrm>
            <a:custGeom>
              <a:avLst/>
              <a:gdLst/>
              <a:ahLst/>
              <a:cxnLst/>
              <a:rect l="l" t="t" r="r" b="b"/>
              <a:pathLst>
                <a:path w="300989"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52" name="object 251">
              <a:extLst>
                <a:ext uri="{FF2B5EF4-FFF2-40B4-BE49-F238E27FC236}">
                  <a16:creationId xmlns:a16="http://schemas.microsoft.com/office/drawing/2014/main" id="{9670F444-D105-60DB-56AF-75E1D59BCE5C}"/>
                </a:ext>
              </a:extLst>
            </p:cNvPr>
            <p:cNvSpPr/>
            <p:nvPr/>
          </p:nvSpPr>
          <p:spPr>
            <a:xfrm>
              <a:off x="6806174" y="3188781"/>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53" name="object 252">
              <a:extLst>
                <a:ext uri="{FF2B5EF4-FFF2-40B4-BE49-F238E27FC236}">
                  <a16:creationId xmlns:a16="http://schemas.microsoft.com/office/drawing/2014/main" id="{7AA560D1-8C09-EB9A-D7B6-F98BFA5CFFB5}"/>
                </a:ext>
              </a:extLst>
            </p:cNvPr>
            <p:cNvSpPr/>
            <p:nvPr/>
          </p:nvSpPr>
          <p:spPr>
            <a:xfrm>
              <a:off x="6806174" y="3188781"/>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54" name="object 253">
              <a:extLst>
                <a:ext uri="{FF2B5EF4-FFF2-40B4-BE49-F238E27FC236}">
                  <a16:creationId xmlns:a16="http://schemas.microsoft.com/office/drawing/2014/main" id="{69097627-5784-AF8F-ED6A-838DA93E1AEA}"/>
                </a:ext>
              </a:extLst>
            </p:cNvPr>
            <p:cNvSpPr/>
            <p:nvPr/>
          </p:nvSpPr>
          <p:spPr>
            <a:xfrm>
              <a:off x="8242411" y="6380421"/>
              <a:ext cx="300990" cy="226060"/>
            </a:xfrm>
            <a:custGeom>
              <a:avLst/>
              <a:gdLst/>
              <a:ahLst/>
              <a:cxnLst/>
              <a:rect l="l" t="t" r="r" b="b"/>
              <a:pathLst>
                <a:path w="300990" h="226059">
                  <a:moveTo>
                    <a:pt x="300811" y="69418"/>
                  </a:moveTo>
                  <a:lnTo>
                    <a:pt x="228215" y="68620"/>
                  </a:lnTo>
                  <a:lnTo>
                    <a:pt x="250543"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88" y="197083"/>
                  </a:lnTo>
                  <a:lnTo>
                    <a:pt x="169968" y="166763"/>
                  </a:lnTo>
                  <a:lnTo>
                    <a:pt x="208267" y="181923"/>
                  </a:lnTo>
                  <a:lnTo>
                    <a:pt x="204264" y="150007"/>
                  </a:lnTo>
                  <a:lnTo>
                    <a:pt x="263323"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55" name="object 254">
              <a:extLst>
                <a:ext uri="{FF2B5EF4-FFF2-40B4-BE49-F238E27FC236}">
                  <a16:creationId xmlns:a16="http://schemas.microsoft.com/office/drawing/2014/main" id="{5A0AB8B8-950F-2EEE-AE30-4F0971296953}"/>
                </a:ext>
              </a:extLst>
            </p:cNvPr>
            <p:cNvSpPr/>
            <p:nvPr/>
          </p:nvSpPr>
          <p:spPr>
            <a:xfrm>
              <a:off x="8242411" y="6380421"/>
              <a:ext cx="300990" cy="226060"/>
            </a:xfrm>
            <a:custGeom>
              <a:avLst/>
              <a:gdLst/>
              <a:ahLst/>
              <a:cxnLst/>
              <a:rect l="l" t="t" r="r" b="b"/>
              <a:pathLst>
                <a:path w="300990" h="226059">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88" y="197083"/>
                  </a:lnTo>
                  <a:lnTo>
                    <a:pt x="169968" y="166763"/>
                  </a:lnTo>
                  <a:lnTo>
                    <a:pt x="208267" y="181923"/>
                  </a:lnTo>
                  <a:lnTo>
                    <a:pt x="204264" y="150007"/>
                  </a:lnTo>
                  <a:lnTo>
                    <a:pt x="263323" y="163571"/>
                  </a:lnTo>
                  <a:lnTo>
                    <a:pt x="228215" y="128463"/>
                  </a:lnTo>
                  <a:lnTo>
                    <a:pt x="254546" y="118090"/>
                  </a:lnTo>
                  <a:lnTo>
                    <a:pt x="236194" y="98142"/>
                  </a:lnTo>
                  <a:lnTo>
                    <a:pt x="300811" y="69418"/>
                  </a:lnTo>
                  <a:lnTo>
                    <a:pt x="228215" y="68620"/>
                  </a:lnTo>
                  <a:lnTo>
                    <a:pt x="250543"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56" name="object 255">
              <a:extLst>
                <a:ext uri="{FF2B5EF4-FFF2-40B4-BE49-F238E27FC236}">
                  <a16:creationId xmlns:a16="http://schemas.microsoft.com/office/drawing/2014/main" id="{0EB1E4CB-0F27-D071-54A2-25CE7133DAB9}"/>
                </a:ext>
              </a:extLst>
            </p:cNvPr>
            <p:cNvSpPr/>
            <p:nvPr/>
          </p:nvSpPr>
          <p:spPr>
            <a:xfrm>
              <a:off x="7205129" y="3108990"/>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57" name="object 256">
              <a:extLst>
                <a:ext uri="{FF2B5EF4-FFF2-40B4-BE49-F238E27FC236}">
                  <a16:creationId xmlns:a16="http://schemas.microsoft.com/office/drawing/2014/main" id="{9933AEA4-A226-CFE2-8A7B-6E03D49615EB}"/>
                </a:ext>
              </a:extLst>
            </p:cNvPr>
            <p:cNvSpPr/>
            <p:nvPr/>
          </p:nvSpPr>
          <p:spPr>
            <a:xfrm>
              <a:off x="7205129" y="3108990"/>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58" name="object 257">
              <a:extLst>
                <a:ext uri="{FF2B5EF4-FFF2-40B4-BE49-F238E27FC236}">
                  <a16:creationId xmlns:a16="http://schemas.microsoft.com/office/drawing/2014/main" id="{8AC421B5-461D-EFC4-9DB1-2F7DD95E174A}"/>
                </a:ext>
              </a:extLst>
            </p:cNvPr>
            <p:cNvSpPr/>
            <p:nvPr/>
          </p:nvSpPr>
          <p:spPr>
            <a:xfrm>
              <a:off x="7444502" y="4385646"/>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59" name="object 258">
              <a:extLst>
                <a:ext uri="{FF2B5EF4-FFF2-40B4-BE49-F238E27FC236}">
                  <a16:creationId xmlns:a16="http://schemas.microsoft.com/office/drawing/2014/main" id="{297DD122-20F5-3A52-5399-1A1AB2C01CDB}"/>
                </a:ext>
              </a:extLst>
            </p:cNvPr>
            <p:cNvSpPr/>
            <p:nvPr/>
          </p:nvSpPr>
          <p:spPr>
            <a:xfrm>
              <a:off x="7444502" y="4385646"/>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60" name="object 259">
              <a:extLst>
                <a:ext uri="{FF2B5EF4-FFF2-40B4-BE49-F238E27FC236}">
                  <a16:creationId xmlns:a16="http://schemas.microsoft.com/office/drawing/2014/main" id="{C2CACF25-7B74-D3F2-2501-9013C18D43E5}"/>
                </a:ext>
              </a:extLst>
            </p:cNvPr>
            <p:cNvSpPr/>
            <p:nvPr/>
          </p:nvSpPr>
          <p:spPr>
            <a:xfrm>
              <a:off x="7604084" y="3348363"/>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61" name="object 260">
              <a:extLst>
                <a:ext uri="{FF2B5EF4-FFF2-40B4-BE49-F238E27FC236}">
                  <a16:creationId xmlns:a16="http://schemas.microsoft.com/office/drawing/2014/main" id="{0C4BB6F3-2FE4-A2CC-DDD7-8DDE5B628727}"/>
                </a:ext>
              </a:extLst>
            </p:cNvPr>
            <p:cNvSpPr/>
            <p:nvPr/>
          </p:nvSpPr>
          <p:spPr>
            <a:xfrm>
              <a:off x="7604084" y="3348363"/>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62" name="object 261">
              <a:extLst>
                <a:ext uri="{FF2B5EF4-FFF2-40B4-BE49-F238E27FC236}">
                  <a16:creationId xmlns:a16="http://schemas.microsoft.com/office/drawing/2014/main" id="{5D359320-489A-B21E-006E-03E630C5E6A3}"/>
                </a:ext>
              </a:extLst>
            </p:cNvPr>
            <p:cNvSpPr/>
            <p:nvPr/>
          </p:nvSpPr>
          <p:spPr>
            <a:xfrm>
              <a:off x="7284920" y="3667527"/>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63" name="object 262">
              <a:extLst>
                <a:ext uri="{FF2B5EF4-FFF2-40B4-BE49-F238E27FC236}">
                  <a16:creationId xmlns:a16="http://schemas.microsoft.com/office/drawing/2014/main" id="{DB07F515-57C1-9AD4-C4DC-C8F11A736881}"/>
                </a:ext>
              </a:extLst>
            </p:cNvPr>
            <p:cNvSpPr/>
            <p:nvPr/>
          </p:nvSpPr>
          <p:spPr>
            <a:xfrm>
              <a:off x="7284920" y="3667527"/>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64" name="object 263">
              <a:extLst>
                <a:ext uri="{FF2B5EF4-FFF2-40B4-BE49-F238E27FC236}">
                  <a16:creationId xmlns:a16="http://schemas.microsoft.com/office/drawing/2014/main" id="{1A0D370A-8F8D-B3DC-37A7-5E6B84217D29}"/>
                </a:ext>
              </a:extLst>
            </p:cNvPr>
            <p:cNvSpPr/>
            <p:nvPr/>
          </p:nvSpPr>
          <p:spPr>
            <a:xfrm>
              <a:off x="7604084" y="4704810"/>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65" name="object 264">
              <a:extLst>
                <a:ext uri="{FF2B5EF4-FFF2-40B4-BE49-F238E27FC236}">
                  <a16:creationId xmlns:a16="http://schemas.microsoft.com/office/drawing/2014/main" id="{53CEFD76-DC73-7D55-B5FF-C549D8239DB5}"/>
                </a:ext>
              </a:extLst>
            </p:cNvPr>
            <p:cNvSpPr/>
            <p:nvPr/>
          </p:nvSpPr>
          <p:spPr>
            <a:xfrm>
              <a:off x="7604084" y="4704810"/>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66" name="object 265">
              <a:extLst>
                <a:ext uri="{FF2B5EF4-FFF2-40B4-BE49-F238E27FC236}">
                  <a16:creationId xmlns:a16="http://schemas.microsoft.com/office/drawing/2014/main" id="{9D72FDBE-3AE0-56E8-0092-E8F6369190B2}"/>
                </a:ext>
              </a:extLst>
            </p:cNvPr>
            <p:cNvSpPr/>
            <p:nvPr/>
          </p:nvSpPr>
          <p:spPr>
            <a:xfrm>
              <a:off x="7843456" y="5103765"/>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67" name="object 266">
              <a:extLst>
                <a:ext uri="{FF2B5EF4-FFF2-40B4-BE49-F238E27FC236}">
                  <a16:creationId xmlns:a16="http://schemas.microsoft.com/office/drawing/2014/main" id="{8279459C-1DE9-80D6-60C5-DABFB0EDF6EA}"/>
                </a:ext>
              </a:extLst>
            </p:cNvPr>
            <p:cNvSpPr/>
            <p:nvPr/>
          </p:nvSpPr>
          <p:spPr>
            <a:xfrm>
              <a:off x="7843456" y="5103765"/>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68" name="object 267">
              <a:extLst>
                <a:ext uri="{FF2B5EF4-FFF2-40B4-BE49-F238E27FC236}">
                  <a16:creationId xmlns:a16="http://schemas.microsoft.com/office/drawing/2014/main" id="{B0692F69-511E-B853-AC1C-034D09164AB2}"/>
                </a:ext>
              </a:extLst>
            </p:cNvPr>
            <p:cNvSpPr/>
            <p:nvPr/>
          </p:nvSpPr>
          <p:spPr>
            <a:xfrm>
              <a:off x="6327428" y="3268572"/>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69" name="object 268">
              <a:extLst>
                <a:ext uri="{FF2B5EF4-FFF2-40B4-BE49-F238E27FC236}">
                  <a16:creationId xmlns:a16="http://schemas.microsoft.com/office/drawing/2014/main" id="{AF019E47-D9E3-2D7D-76EB-5647748EC13A}"/>
                </a:ext>
              </a:extLst>
            </p:cNvPr>
            <p:cNvSpPr/>
            <p:nvPr/>
          </p:nvSpPr>
          <p:spPr>
            <a:xfrm>
              <a:off x="6327428" y="3268572"/>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24"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70" name="object 269">
              <a:extLst>
                <a:ext uri="{FF2B5EF4-FFF2-40B4-BE49-F238E27FC236}">
                  <a16:creationId xmlns:a16="http://schemas.microsoft.com/office/drawing/2014/main" id="{F968989C-A63A-A844-56CB-5C8B80E3953D}"/>
                </a:ext>
              </a:extLst>
            </p:cNvPr>
            <p:cNvSpPr/>
            <p:nvPr/>
          </p:nvSpPr>
          <p:spPr>
            <a:xfrm>
              <a:off x="7843456" y="3507945"/>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71" name="object 270">
              <a:extLst>
                <a:ext uri="{FF2B5EF4-FFF2-40B4-BE49-F238E27FC236}">
                  <a16:creationId xmlns:a16="http://schemas.microsoft.com/office/drawing/2014/main" id="{0738E8A1-4697-AF05-2BFD-508E91B7FB71}"/>
                </a:ext>
              </a:extLst>
            </p:cNvPr>
            <p:cNvSpPr/>
            <p:nvPr/>
          </p:nvSpPr>
          <p:spPr>
            <a:xfrm>
              <a:off x="7843456" y="3507945"/>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72" name="object 271">
              <a:extLst>
                <a:ext uri="{FF2B5EF4-FFF2-40B4-BE49-F238E27FC236}">
                  <a16:creationId xmlns:a16="http://schemas.microsoft.com/office/drawing/2014/main" id="{DA79C111-304A-08A7-B848-C19FC968DBD2}"/>
                </a:ext>
              </a:extLst>
            </p:cNvPr>
            <p:cNvSpPr/>
            <p:nvPr/>
          </p:nvSpPr>
          <p:spPr>
            <a:xfrm>
              <a:off x="6806174" y="4066482"/>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73" name="object 272">
              <a:extLst>
                <a:ext uri="{FF2B5EF4-FFF2-40B4-BE49-F238E27FC236}">
                  <a16:creationId xmlns:a16="http://schemas.microsoft.com/office/drawing/2014/main" id="{5E6CFA63-ECCA-1DC9-83AB-100F20448ADC}"/>
                </a:ext>
              </a:extLst>
            </p:cNvPr>
            <p:cNvSpPr/>
            <p:nvPr/>
          </p:nvSpPr>
          <p:spPr>
            <a:xfrm>
              <a:off x="6806174" y="4066482"/>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74" name="object 273">
              <a:extLst>
                <a:ext uri="{FF2B5EF4-FFF2-40B4-BE49-F238E27FC236}">
                  <a16:creationId xmlns:a16="http://schemas.microsoft.com/office/drawing/2014/main" id="{0662E02F-1604-BF89-FFE6-3DC925A22088}"/>
                </a:ext>
              </a:extLst>
            </p:cNvPr>
            <p:cNvSpPr/>
            <p:nvPr/>
          </p:nvSpPr>
          <p:spPr>
            <a:xfrm>
              <a:off x="7045547" y="3348363"/>
              <a:ext cx="300990" cy="226060"/>
            </a:xfrm>
            <a:custGeom>
              <a:avLst/>
              <a:gdLst/>
              <a:ahLst/>
              <a:cxnLst/>
              <a:rect l="l" t="t" r="r" b="b"/>
              <a:pathLst>
                <a:path w="300990" h="226060">
                  <a:moveTo>
                    <a:pt x="300811" y="69418"/>
                  </a:moveTo>
                  <a:lnTo>
                    <a:pt x="228215" y="68620"/>
                  </a:lnTo>
                  <a:lnTo>
                    <a:pt x="250556"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75" name="object 274">
              <a:extLst>
                <a:ext uri="{FF2B5EF4-FFF2-40B4-BE49-F238E27FC236}">
                  <a16:creationId xmlns:a16="http://schemas.microsoft.com/office/drawing/2014/main" id="{C1EC9272-13CD-DF90-502C-176F80BCF281}"/>
                </a:ext>
              </a:extLst>
            </p:cNvPr>
            <p:cNvSpPr/>
            <p:nvPr/>
          </p:nvSpPr>
          <p:spPr>
            <a:xfrm>
              <a:off x="7045547" y="3348363"/>
              <a:ext cx="300990" cy="226060"/>
            </a:xfrm>
            <a:custGeom>
              <a:avLst/>
              <a:gdLst/>
              <a:ahLst/>
              <a:cxnLst/>
              <a:rect l="l" t="t" r="r" b="b"/>
              <a:pathLst>
                <a:path w="300990" h="226060">
                  <a:moveTo>
                    <a:pt x="159581" y="45480"/>
                  </a:move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75" y="197083"/>
                  </a:lnTo>
                  <a:lnTo>
                    <a:pt x="169968" y="166763"/>
                  </a:lnTo>
                  <a:lnTo>
                    <a:pt x="208267" y="181923"/>
                  </a:lnTo>
                  <a:lnTo>
                    <a:pt x="204264" y="150007"/>
                  </a:lnTo>
                  <a:lnTo>
                    <a:pt x="263310" y="163571"/>
                  </a:lnTo>
                  <a:lnTo>
                    <a:pt x="228215" y="128463"/>
                  </a:lnTo>
                  <a:lnTo>
                    <a:pt x="254546" y="118090"/>
                  </a:lnTo>
                  <a:lnTo>
                    <a:pt x="236194" y="98142"/>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sp>
          <p:nvSpPr>
            <p:cNvPr id="276" name="object 275">
              <a:extLst>
                <a:ext uri="{FF2B5EF4-FFF2-40B4-BE49-F238E27FC236}">
                  <a16:creationId xmlns:a16="http://schemas.microsoft.com/office/drawing/2014/main" id="{8DD94F42-3AA0-AF6C-0231-EC24EC8B3775}"/>
                </a:ext>
              </a:extLst>
            </p:cNvPr>
            <p:cNvSpPr/>
            <p:nvPr/>
          </p:nvSpPr>
          <p:spPr>
            <a:xfrm>
              <a:off x="8162620" y="6141048"/>
              <a:ext cx="300990" cy="226060"/>
            </a:xfrm>
            <a:custGeom>
              <a:avLst/>
              <a:gdLst/>
              <a:ahLst/>
              <a:cxnLst/>
              <a:rect l="l" t="t" r="r" b="b"/>
              <a:pathLst>
                <a:path w="300990" h="226060">
                  <a:moveTo>
                    <a:pt x="300811" y="69418"/>
                  </a:moveTo>
                  <a:lnTo>
                    <a:pt x="228215" y="68620"/>
                  </a:lnTo>
                  <a:lnTo>
                    <a:pt x="250543" y="33512"/>
                  </a:lnTo>
                  <a:lnTo>
                    <a:pt x="202669" y="60641"/>
                  </a:lnTo>
                  <a:lnTo>
                    <a:pt x="205860" y="0"/>
                  </a:lnTo>
                  <a:lnTo>
                    <a:pt x="159581" y="45480"/>
                  </a:lnTo>
                  <a:lnTo>
                    <a:pt x="135657" y="19947"/>
                  </a:lnTo>
                  <a:lnTo>
                    <a:pt x="118901" y="67024"/>
                  </a:lnTo>
                  <a:lnTo>
                    <a:pt x="63034" y="38299"/>
                  </a:lnTo>
                  <a:lnTo>
                    <a:pt x="75016" y="82184"/>
                  </a:lnTo>
                  <a:lnTo>
                    <a:pt x="15971" y="86174"/>
                  </a:lnTo>
                  <a:lnTo>
                    <a:pt x="55069" y="121282"/>
                  </a:lnTo>
                  <a:lnTo>
                    <a:pt x="0" y="134846"/>
                  </a:lnTo>
                  <a:lnTo>
                    <a:pt x="46278" y="161177"/>
                  </a:lnTo>
                  <a:lnTo>
                    <a:pt x="17567" y="186710"/>
                  </a:lnTo>
                  <a:lnTo>
                    <a:pt x="67037" y="190700"/>
                  </a:lnTo>
                  <a:lnTo>
                    <a:pt x="68633" y="225808"/>
                  </a:lnTo>
                  <a:lnTo>
                    <a:pt x="104526" y="189902"/>
                  </a:lnTo>
                  <a:lnTo>
                    <a:pt x="121282" y="206658"/>
                  </a:lnTo>
                  <a:lnTo>
                    <a:pt x="137253" y="181923"/>
                  </a:lnTo>
                  <a:lnTo>
                    <a:pt x="161988" y="197083"/>
                  </a:lnTo>
                  <a:lnTo>
                    <a:pt x="169968" y="166763"/>
                  </a:lnTo>
                  <a:lnTo>
                    <a:pt x="208267" y="181923"/>
                  </a:lnTo>
                  <a:lnTo>
                    <a:pt x="204264" y="150007"/>
                  </a:lnTo>
                  <a:lnTo>
                    <a:pt x="263323" y="163571"/>
                  </a:lnTo>
                  <a:lnTo>
                    <a:pt x="228215" y="128463"/>
                  </a:lnTo>
                  <a:lnTo>
                    <a:pt x="254546" y="118090"/>
                  </a:lnTo>
                  <a:lnTo>
                    <a:pt x="236194" y="98142"/>
                  </a:lnTo>
                  <a:lnTo>
                    <a:pt x="300811" y="69418"/>
                  </a:lnTo>
                  <a:close/>
                </a:path>
              </a:pathLst>
            </a:custGeom>
            <a:solidFill>
              <a:srgbClr val="FF3401"/>
            </a:solidFill>
          </p:spPr>
          <p:txBody>
            <a:bodyPr wrap="square" lIns="0" tIns="0" rIns="0" bIns="0" rtlCol="0"/>
            <a:lstStyle/>
            <a:p>
              <a:endParaRPr sz="1810"/>
            </a:p>
          </p:txBody>
        </p:sp>
        <p:sp>
          <p:nvSpPr>
            <p:cNvPr id="277" name="object 276">
              <a:extLst>
                <a:ext uri="{FF2B5EF4-FFF2-40B4-BE49-F238E27FC236}">
                  <a16:creationId xmlns:a16="http://schemas.microsoft.com/office/drawing/2014/main" id="{B11E2E16-12FD-F3C9-C4AD-C95FD24D5ACA}"/>
                </a:ext>
              </a:extLst>
            </p:cNvPr>
            <p:cNvSpPr/>
            <p:nvPr/>
          </p:nvSpPr>
          <p:spPr>
            <a:xfrm>
              <a:off x="6621870" y="6001413"/>
              <a:ext cx="1842135" cy="527050"/>
            </a:xfrm>
            <a:custGeom>
              <a:avLst/>
              <a:gdLst/>
              <a:ahLst/>
              <a:cxnLst/>
              <a:rect l="l" t="t" r="r" b="b"/>
              <a:pathLst>
                <a:path w="1842134" h="527050">
                  <a:moveTo>
                    <a:pt x="1700332" y="185115"/>
                  </a:moveTo>
                  <a:lnTo>
                    <a:pt x="1676408" y="159581"/>
                  </a:lnTo>
                  <a:lnTo>
                    <a:pt x="1659652" y="206658"/>
                  </a:lnTo>
                  <a:lnTo>
                    <a:pt x="1603785" y="177933"/>
                  </a:lnTo>
                  <a:lnTo>
                    <a:pt x="1615767" y="221818"/>
                  </a:lnTo>
                  <a:lnTo>
                    <a:pt x="1556721" y="225808"/>
                  </a:lnTo>
                  <a:lnTo>
                    <a:pt x="1595819" y="260916"/>
                  </a:lnTo>
                  <a:lnTo>
                    <a:pt x="1540750" y="274480"/>
                  </a:lnTo>
                  <a:lnTo>
                    <a:pt x="1587029" y="300811"/>
                  </a:lnTo>
                  <a:lnTo>
                    <a:pt x="1558317" y="326345"/>
                  </a:lnTo>
                  <a:lnTo>
                    <a:pt x="1607788" y="330334"/>
                  </a:lnTo>
                  <a:lnTo>
                    <a:pt x="1609384" y="365442"/>
                  </a:lnTo>
                  <a:lnTo>
                    <a:pt x="1645276" y="329536"/>
                  </a:lnTo>
                  <a:lnTo>
                    <a:pt x="1662032" y="346292"/>
                  </a:lnTo>
                  <a:lnTo>
                    <a:pt x="1678004" y="321557"/>
                  </a:lnTo>
                  <a:lnTo>
                    <a:pt x="1702739" y="336717"/>
                  </a:lnTo>
                  <a:lnTo>
                    <a:pt x="1710718" y="306397"/>
                  </a:lnTo>
                  <a:lnTo>
                    <a:pt x="1749018" y="321557"/>
                  </a:lnTo>
                  <a:lnTo>
                    <a:pt x="1745015" y="289641"/>
                  </a:lnTo>
                  <a:lnTo>
                    <a:pt x="1804074" y="303205"/>
                  </a:lnTo>
                  <a:lnTo>
                    <a:pt x="1768965" y="268097"/>
                  </a:lnTo>
                  <a:lnTo>
                    <a:pt x="1795297" y="257724"/>
                  </a:lnTo>
                  <a:lnTo>
                    <a:pt x="1776945" y="237777"/>
                  </a:lnTo>
                  <a:lnTo>
                    <a:pt x="1841562" y="209052"/>
                  </a:lnTo>
                  <a:lnTo>
                    <a:pt x="1768965" y="208254"/>
                  </a:lnTo>
                  <a:lnTo>
                    <a:pt x="1791294" y="173146"/>
                  </a:lnTo>
                  <a:lnTo>
                    <a:pt x="1743419" y="200275"/>
                  </a:lnTo>
                  <a:lnTo>
                    <a:pt x="1746611" y="139634"/>
                  </a:lnTo>
                  <a:lnTo>
                    <a:pt x="1700332" y="185115"/>
                  </a:lnTo>
                  <a:close/>
                </a:path>
                <a:path w="1842134" h="527050">
                  <a:moveTo>
                    <a:pt x="414913" y="0"/>
                  </a:moveTo>
                  <a:lnTo>
                    <a:pt x="358472" y="2407"/>
                  </a:lnTo>
                  <a:lnTo>
                    <a:pt x="304383" y="9419"/>
                  </a:lnTo>
                  <a:lnTo>
                    <a:pt x="253131" y="20720"/>
                  </a:lnTo>
                  <a:lnTo>
                    <a:pt x="205204" y="35994"/>
                  </a:lnTo>
                  <a:lnTo>
                    <a:pt x="161090" y="54925"/>
                  </a:lnTo>
                  <a:lnTo>
                    <a:pt x="121277" y="77197"/>
                  </a:lnTo>
                  <a:lnTo>
                    <a:pt x="86251" y="102495"/>
                  </a:lnTo>
                  <a:lnTo>
                    <a:pt x="56500" y="130502"/>
                  </a:lnTo>
                  <a:lnTo>
                    <a:pt x="32512" y="160903"/>
                  </a:lnTo>
                  <a:lnTo>
                    <a:pt x="3775" y="227623"/>
                  </a:lnTo>
                  <a:lnTo>
                    <a:pt x="0" y="263310"/>
                  </a:lnTo>
                  <a:lnTo>
                    <a:pt x="3775" y="299164"/>
                  </a:lnTo>
                  <a:lnTo>
                    <a:pt x="32512" y="366053"/>
                  </a:lnTo>
                  <a:lnTo>
                    <a:pt x="56500" y="396472"/>
                  </a:lnTo>
                  <a:lnTo>
                    <a:pt x="86251" y="424464"/>
                  </a:lnTo>
                  <a:lnTo>
                    <a:pt x="121277" y="449721"/>
                  </a:lnTo>
                  <a:lnTo>
                    <a:pt x="161090" y="471937"/>
                  </a:lnTo>
                  <a:lnTo>
                    <a:pt x="205204" y="490803"/>
                  </a:lnTo>
                  <a:lnTo>
                    <a:pt x="253131" y="506011"/>
                  </a:lnTo>
                  <a:lnTo>
                    <a:pt x="304383" y="517256"/>
                  </a:lnTo>
                  <a:lnTo>
                    <a:pt x="358472" y="524228"/>
                  </a:lnTo>
                  <a:lnTo>
                    <a:pt x="414913" y="526620"/>
                  </a:lnTo>
                  <a:lnTo>
                    <a:pt x="471164" y="524228"/>
                  </a:lnTo>
                  <a:lnTo>
                    <a:pt x="525096" y="517256"/>
                  </a:lnTo>
                  <a:lnTo>
                    <a:pt x="576220" y="506011"/>
                  </a:lnTo>
                  <a:lnTo>
                    <a:pt x="624044" y="490803"/>
                  </a:lnTo>
                  <a:lnTo>
                    <a:pt x="668079" y="471937"/>
                  </a:lnTo>
                  <a:lnTo>
                    <a:pt x="707834" y="449721"/>
                  </a:lnTo>
                  <a:lnTo>
                    <a:pt x="742818" y="424464"/>
                  </a:lnTo>
                  <a:lnTo>
                    <a:pt x="772541" y="396472"/>
                  </a:lnTo>
                  <a:lnTo>
                    <a:pt x="796512" y="366053"/>
                  </a:lnTo>
                  <a:lnTo>
                    <a:pt x="825240" y="299164"/>
                  </a:lnTo>
                  <a:lnTo>
                    <a:pt x="829014" y="263310"/>
                  </a:lnTo>
                  <a:lnTo>
                    <a:pt x="825240" y="227623"/>
                  </a:lnTo>
                  <a:lnTo>
                    <a:pt x="796512" y="160903"/>
                  </a:lnTo>
                  <a:lnTo>
                    <a:pt x="772541" y="130502"/>
                  </a:lnTo>
                  <a:lnTo>
                    <a:pt x="742818" y="102495"/>
                  </a:lnTo>
                  <a:lnTo>
                    <a:pt x="707834" y="77197"/>
                  </a:lnTo>
                  <a:lnTo>
                    <a:pt x="668079" y="54925"/>
                  </a:lnTo>
                  <a:lnTo>
                    <a:pt x="624044" y="35994"/>
                  </a:lnTo>
                  <a:lnTo>
                    <a:pt x="576220" y="20720"/>
                  </a:lnTo>
                  <a:lnTo>
                    <a:pt x="525096" y="9419"/>
                  </a:lnTo>
                  <a:lnTo>
                    <a:pt x="471164" y="2407"/>
                  </a:lnTo>
                  <a:lnTo>
                    <a:pt x="414913" y="0"/>
                  </a:lnTo>
                  <a:close/>
                </a:path>
              </a:pathLst>
            </a:custGeom>
            <a:ln w="9973">
              <a:solidFill>
                <a:srgbClr val="010101"/>
              </a:solidFill>
            </a:ln>
          </p:spPr>
          <p:txBody>
            <a:bodyPr wrap="square" lIns="0" tIns="0" rIns="0" bIns="0" rtlCol="0"/>
            <a:lstStyle/>
            <a:p>
              <a:endParaRPr sz="1810"/>
            </a:p>
          </p:txBody>
        </p:sp>
        <p:sp>
          <p:nvSpPr>
            <p:cNvPr id="278" name="object 277">
              <a:extLst>
                <a:ext uri="{FF2B5EF4-FFF2-40B4-BE49-F238E27FC236}">
                  <a16:creationId xmlns:a16="http://schemas.microsoft.com/office/drawing/2014/main" id="{5663C2E0-EC5A-55DD-3DFC-BE98BC7686A9}"/>
                </a:ext>
              </a:extLst>
            </p:cNvPr>
            <p:cNvSpPr/>
            <p:nvPr/>
          </p:nvSpPr>
          <p:spPr>
            <a:xfrm>
              <a:off x="6698469" y="6076417"/>
              <a:ext cx="375285" cy="377825"/>
            </a:xfrm>
            <a:custGeom>
              <a:avLst/>
              <a:gdLst/>
              <a:ahLst/>
              <a:cxnLst/>
              <a:rect l="l" t="t" r="r" b="b"/>
              <a:pathLst>
                <a:path w="375284" h="377825">
                  <a:moveTo>
                    <a:pt x="375004" y="188306"/>
                  </a:moveTo>
                  <a:lnTo>
                    <a:pt x="368318" y="138341"/>
                  </a:lnTo>
                  <a:lnTo>
                    <a:pt x="349441" y="93384"/>
                  </a:lnTo>
                  <a:lnTo>
                    <a:pt x="320148" y="55255"/>
                  </a:lnTo>
                  <a:lnTo>
                    <a:pt x="282210" y="25769"/>
                  </a:lnTo>
                  <a:lnTo>
                    <a:pt x="237401" y="6745"/>
                  </a:lnTo>
                  <a:lnTo>
                    <a:pt x="187495" y="0"/>
                  </a:lnTo>
                  <a:lnTo>
                    <a:pt x="137594" y="6745"/>
                  </a:lnTo>
                  <a:lnTo>
                    <a:pt x="92790" y="25769"/>
                  </a:lnTo>
                  <a:lnTo>
                    <a:pt x="54854" y="55255"/>
                  </a:lnTo>
                  <a:lnTo>
                    <a:pt x="25562" y="93384"/>
                  </a:lnTo>
                  <a:lnTo>
                    <a:pt x="6686" y="138341"/>
                  </a:lnTo>
                  <a:lnTo>
                    <a:pt x="0" y="188306"/>
                  </a:lnTo>
                  <a:lnTo>
                    <a:pt x="6686" y="238608"/>
                  </a:lnTo>
                  <a:lnTo>
                    <a:pt x="25562" y="283789"/>
                  </a:lnTo>
                  <a:lnTo>
                    <a:pt x="54854" y="322056"/>
                  </a:lnTo>
                  <a:lnTo>
                    <a:pt x="92790" y="351612"/>
                  </a:lnTo>
                  <a:lnTo>
                    <a:pt x="137594" y="370662"/>
                  </a:lnTo>
                  <a:lnTo>
                    <a:pt x="187495" y="377411"/>
                  </a:lnTo>
                  <a:lnTo>
                    <a:pt x="237401" y="370662"/>
                  </a:lnTo>
                  <a:lnTo>
                    <a:pt x="282210" y="351612"/>
                  </a:lnTo>
                  <a:lnTo>
                    <a:pt x="320148" y="322056"/>
                  </a:lnTo>
                  <a:lnTo>
                    <a:pt x="349441" y="283789"/>
                  </a:lnTo>
                  <a:lnTo>
                    <a:pt x="368318" y="238608"/>
                  </a:lnTo>
                  <a:lnTo>
                    <a:pt x="375004" y="188306"/>
                  </a:lnTo>
                  <a:close/>
                </a:path>
              </a:pathLst>
            </a:custGeom>
            <a:solidFill>
              <a:srgbClr val="FFFF01"/>
            </a:solidFill>
          </p:spPr>
          <p:txBody>
            <a:bodyPr wrap="square" lIns="0" tIns="0" rIns="0" bIns="0" rtlCol="0"/>
            <a:lstStyle/>
            <a:p>
              <a:endParaRPr sz="1810"/>
            </a:p>
          </p:txBody>
        </p:sp>
        <p:sp>
          <p:nvSpPr>
            <p:cNvPr id="279" name="object 278">
              <a:extLst>
                <a:ext uri="{FF2B5EF4-FFF2-40B4-BE49-F238E27FC236}">
                  <a16:creationId xmlns:a16="http://schemas.microsoft.com/office/drawing/2014/main" id="{A6BA990F-4D9E-2945-610F-D28690AE3680}"/>
                </a:ext>
              </a:extLst>
            </p:cNvPr>
            <p:cNvSpPr/>
            <p:nvPr/>
          </p:nvSpPr>
          <p:spPr>
            <a:xfrm>
              <a:off x="6698469" y="6076417"/>
              <a:ext cx="375285" cy="377825"/>
            </a:xfrm>
            <a:custGeom>
              <a:avLst/>
              <a:gdLst/>
              <a:ahLst/>
              <a:cxnLst/>
              <a:rect l="l" t="t" r="r" b="b"/>
              <a:pathLst>
                <a:path w="375284" h="377825">
                  <a:moveTo>
                    <a:pt x="187495" y="0"/>
                  </a:moveTo>
                  <a:lnTo>
                    <a:pt x="137594" y="6745"/>
                  </a:lnTo>
                  <a:lnTo>
                    <a:pt x="92790" y="25769"/>
                  </a:lnTo>
                  <a:lnTo>
                    <a:pt x="54854" y="55255"/>
                  </a:lnTo>
                  <a:lnTo>
                    <a:pt x="25562" y="93384"/>
                  </a:lnTo>
                  <a:lnTo>
                    <a:pt x="6686" y="138341"/>
                  </a:lnTo>
                  <a:lnTo>
                    <a:pt x="0" y="188306"/>
                  </a:lnTo>
                  <a:lnTo>
                    <a:pt x="6686" y="238608"/>
                  </a:lnTo>
                  <a:lnTo>
                    <a:pt x="25562" y="283789"/>
                  </a:lnTo>
                  <a:lnTo>
                    <a:pt x="54854" y="322056"/>
                  </a:lnTo>
                  <a:lnTo>
                    <a:pt x="92790" y="351612"/>
                  </a:lnTo>
                  <a:lnTo>
                    <a:pt x="137594" y="370662"/>
                  </a:lnTo>
                  <a:lnTo>
                    <a:pt x="187495" y="377411"/>
                  </a:lnTo>
                  <a:lnTo>
                    <a:pt x="237401" y="370662"/>
                  </a:lnTo>
                  <a:lnTo>
                    <a:pt x="282210" y="351612"/>
                  </a:lnTo>
                  <a:lnTo>
                    <a:pt x="320148" y="322056"/>
                  </a:lnTo>
                  <a:lnTo>
                    <a:pt x="349441" y="283789"/>
                  </a:lnTo>
                  <a:lnTo>
                    <a:pt x="368318" y="238608"/>
                  </a:lnTo>
                  <a:lnTo>
                    <a:pt x="375004" y="188306"/>
                  </a:lnTo>
                  <a:lnTo>
                    <a:pt x="368318" y="138341"/>
                  </a:lnTo>
                  <a:lnTo>
                    <a:pt x="349441" y="93384"/>
                  </a:lnTo>
                  <a:lnTo>
                    <a:pt x="320148" y="55255"/>
                  </a:lnTo>
                  <a:lnTo>
                    <a:pt x="282210" y="25769"/>
                  </a:lnTo>
                  <a:lnTo>
                    <a:pt x="237401" y="6745"/>
                  </a:lnTo>
                  <a:lnTo>
                    <a:pt x="187495" y="0"/>
                  </a:lnTo>
                  <a:close/>
                </a:path>
              </a:pathLst>
            </a:custGeom>
            <a:ln w="9973">
              <a:solidFill>
                <a:srgbClr val="010101"/>
              </a:solidFill>
            </a:ln>
          </p:spPr>
          <p:txBody>
            <a:bodyPr wrap="square" lIns="0" tIns="0" rIns="0" bIns="0" rtlCol="0"/>
            <a:lstStyle/>
            <a:p>
              <a:endParaRPr sz="1810"/>
            </a:p>
          </p:txBody>
        </p:sp>
        <p:sp>
          <p:nvSpPr>
            <p:cNvPr id="280" name="object 279">
              <a:extLst>
                <a:ext uri="{FF2B5EF4-FFF2-40B4-BE49-F238E27FC236}">
                  <a16:creationId xmlns:a16="http://schemas.microsoft.com/office/drawing/2014/main" id="{248D8BC9-C553-19CF-6C74-94CB207F95E4}"/>
                </a:ext>
              </a:extLst>
            </p:cNvPr>
            <p:cNvSpPr/>
            <p:nvPr/>
          </p:nvSpPr>
          <p:spPr>
            <a:xfrm>
              <a:off x="6847665" y="6227222"/>
              <a:ext cx="300990" cy="226695"/>
            </a:xfrm>
            <a:custGeom>
              <a:avLst/>
              <a:gdLst/>
              <a:ahLst/>
              <a:cxnLst/>
              <a:rect l="l" t="t" r="r" b="b"/>
              <a:pathLst>
                <a:path w="300990" h="226695">
                  <a:moveTo>
                    <a:pt x="300811" y="69418"/>
                  </a:moveTo>
                  <a:lnTo>
                    <a:pt x="228215" y="68620"/>
                  </a:lnTo>
                  <a:lnTo>
                    <a:pt x="250556" y="33512"/>
                  </a:lnTo>
                  <a:lnTo>
                    <a:pt x="202669" y="60641"/>
                  </a:lnTo>
                  <a:lnTo>
                    <a:pt x="205860" y="0"/>
                  </a:lnTo>
                  <a:lnTo>
                    <a:pt x="159581" y="45480"/>
                  </a:lnTo>
                  <a:lnTo>
                    <a:pt x="135657" y="19947"/>
                  </a:lnTo>
                  <a:lnTo>
                    <a:pt x="118888" y="67024"/>
                  </a:lnTo>
                  <a:lnTo>
                    <a:pt x="63034" y="38299"/>
                  </a:lnTo>
                  <a:lnTo>
                    <a:pt x="75016" y="82184"/>
                  </a:lnTo>
                  <a:lnTo>
                    <a:pt x="16769" y="86972"/>
                  </a:lnTo>
                  <a:lnTo>
                    <a:pt x="55069" y="121282"/>
                  </a:lnTo>
                  <a:lnTo>
                    <a:pt x="0" y="134846"/>
                  </a:lnTo>
                  <a:lnTo>
                    <a:pt x="46278" y="161177"/>
                  </a:lnTo>
                  <a:lnTo>
                    <a:pt x="17567" y="186710"/>
                  </a:lnTo>
                  <a:lnTo>
                    <a:pt x="67037" y="191498"/>
                  </a:lnTo>
                  <a:lnTo>
                    <a:pt x="68633" y="226606"/>
                  </a:lnTo>
                  <a:lnTo>
                    <a:pt x="104526" y="189902"/>
                  </a:lnTo>
                  <a:lnTo>
                    <a:pt x="121282" y="206658"/>
                  </a:lnTo>
                  <a:lnTo>
                    <a:pt x="137253" y="181923"/>
                  </a:lnTo>
                  <a:lnTo>
                    <a:pt x="161975" y="197083"/>
                  </a:lnTo>
                  <a:lnTo>
                    <a:pt x="169968" y="166763"/>
                  </a:lnTo>
                  <a:lnTo>
                    <a:pt x="208267" y="181923"/>
                  </a:lnTo>
                  <a:lnTo>
                    <a:pt x="204264" y="150804"/>
                  </a:lnTo>
                  <a:lnTo>
                    <a:pt x="263323" y="163571"/>
                  </a:lnTo>
                  <a:lnTo>
                    <a:pt x="228215" y="129261"/>
                  </a:lnTo>
                  <a:lnTo>
                    <a:pt x="254546" y="118090"/>
                  </a:lnTo>
                  <a:lnTo>
                    <a:pt x="236992" y="98940"/>
                  </a:lnTo>
                  <a:lnTo>
                    <a:pt x="300811" y="69418"/>
                  </a:lnTo>
                  <a:close/>
                </a:path>
              </a:pathLst>
            </a:custGeom>
            <a:solidFill>
              <a:srgbClr val="FF3401"/>
            </a:solidFill>
          </p:spPr>
          <p:txBody>
            <a:bodyPr wrap="square" lIns="0" tIns="0" rIns="0" bIns="0" rtlCol="0"/>
            <a:lstStyle/>
            <a:p>
              <a:endParaRPr sz="1810"/>
            </a:p>
          </p:txBody>
        </p:sp>
        <p:sp>
          <p:nvSpPr>
            <p:cNvPr id="281" name="object 280">
              <a:extLst>
                <a:ext uri="{FF2B5EF4-FFF2-40B4-BE49-F238E27FC236}">
                  <a16:creationId xmlns:a16="http://schemas.microsoft.com/office/drawing/2014/main" id="{D3A664D2-2AF3-BF5F-FFC4-DBA5A890A459}"/>
                </a:ext>
              </a:extLst>
            </p:cNvPr>
            <p:cNvSpPr/>
            <p:nvPr/>
          </p:nvSpPr>
          <p:spPr>
            <a:xfrm>
              <a:off x="6847665" y="6227222"/>
              <a:ext cx="300990" cy="226695"/>
            </a:xfrm>
            <a:custGeom>
              <a:avLst/>
              <a:gdLst/>
              <a:ahLst/>
              <a:cxnLst/>
              <a:rect l="l" t="t" r="r" b="b"/>
              <a:pathLst>
                <a:path w="300990" h="226695">
                  <a:moveTo>
                    <a:pt x="159581" y="45480"/>
                  </a:moveTo>
                  <a:lnTo>
                    <a:pt x="135657" y="19947"/>
                  </a:lnTo>
                  <a:lnTo>
                    <a:pt x="118888" y="67024"/>
                  </a:lnTo>
                  <a:lnTo>
                    <a:pt x="63034" y="38299"/>
                  </a:lnTo>
                  <a:lnTo>
                    <a:pt x="75016" y="82184"/>
                  </a:lnTo>
                  <a:lnTo>
                    <a:pt x="16769" y="86972"/>
                  </a:lnTo>
                  <a:lnTo>
                    <a:pt x="55069" y="121282"/>
                  </a:lnTo>
                  <a:lnTo>
                    <a:pt x="0" y="134846"/>
                  </a:lnTo>
                  <a:lnTo>
                    <a:pt x="46278" y="161177"/>
                  </a:lnTo>
                  <a:lnTo>
                    <a:pt x="17567" y="186710"/>
                  </a:lnTo>
                  <a:lnTo>
                    <a:pt x="67037" y="191498"/>
                  </a:lnTo>
                  <a:lnTo>
                    <a:pt x="68633" y="226606"/>
                  </a:lnTo>
                  <a:lnTo>
                    <a:pt x="104526" y="189902"/>
                  </a:lnTo>
                  <a:lnTo>
                    <a:pt x="121282" y="206658"/>
                  </a:lnTo>
                  <a:lnTo>
                    <a:pt x="137253" y="181923"/>
                  </a:lnTo>
                  <a:lnTo>
                    <a:pt x="161975" y="197083"/>
                  </a:lnTo>
                  <a:lnTo>
                    <a:pt x="169968" y="166763"/>
                  </a:lnTo>
                  <a:lnTo>
                    <a:pt x="208267" y="181923"/>
                  </a:lnTo>
                  <a:lnTo>
                    <a:pt x="204264" y="150804"/>
                  </a:lnTo>
                  <a:lnTo>
                    <a:pt x="263323" y="163571"/>
                  </a:lnTo>
                  <a:lnTo>
                    <a:pt x="228215" y="129261"/>
                  </a:lnTo>
                  <a:lnTo>
                    <a:pt x="254546" y="118090"/>
                  </a:lnTo>
                  <a:lnTo>
                    <a:pt x="236992" y="98940"/>
                  </a:lnTo>
                  <a:lnTo>
                    <a:pt x="300811" y="69418"/>
                  </a:lnTo>
                  <a:lnTo>
                    <a:pt x="228215" y="68620"/>
                  </a:lnTo>
                  <a:lnTo>
                    <a:pt x="250556" y="33512"/>
                  </a:lnTo>
                  <a:lnTo>
                    <a:pt x="202669" y="60641"/>
                  </a:lnTo>
                  <a:lnTo>
                    <a:pt x="205860" y="0"/>
                  </a:lnTo>
                  <a:lnTo>
                    <a:pt x="159581" y="45480"/>
                  </a:lnTo>
                  <a:close/>
                </a:path>
              </a:pathLst>
            </a:custGeom>
            <a:ln w="9973">
              <a:solidFill>
                <a:srgbClr val="010101"/>
              </a:solidFill>
            </a:ln>
          </p:spPr>
          <p:txBody>
            <a:bodyPr wrap="square" lIns="0" tIns="0" rIns="0" bIns="0" rtlCol="0"/>
            <a:lstStyle/>
            <a:p>
              <a:endParaRPr sz="1810"/>
            </a:p>
          </p:txBody>
        </p:sp>
      </p:grpSp>
      <p:sp>
        <p:nvSpPr>
          <p:cNvPr id="284" name="テキスト ボックス 283">
            <a:extLst>
              <a:ext uri="{FF2B5EF4-FFF2-40B4-BE49-F238E27FC236}">
                <a16:creationId xmlns:a16="http://schemas.microsoft.com/office/drawing/2014/main" id="{A8DA6EBF-C132-A2EA-C584-A7708380AE60}"/>
              </a:ext>
            </a:extLst>
          </p:cNvPr>
          <p:cNvSpPr txBox="1"/>
          <p:nvPr/>
        </p:nvSpPr>
        <p:spPr>
          <a:xfrm rot="20976559">
            <a:off x="10582221" y="2354431"/>
            <a:ext cx="615553" cy="4102838"/>
          </a:xfrm>
          <a:prstGeom prst="rect">
            <a:avLst/>
          </a:prstGeom>
          <a:noFill/>
        </p:spPr>
        <p:txBody>
          <a:bodyPr vert="eaVert" wrap="square" rtlCol="0">
            <a:spAutoFit/>
          </a:bodyPr>
          <a:lstStyle/>
          <a:p>
            <a:pPr algn="ctr"/>
            <a:r>
              <a:rPr kumimoji="1" lang="ja-JP" altLang="en-US" sz="2800" b="1" dirty="0">
                <a:solidFill>
                  <a:srgbClr val="7030A0"/>
                </a:solidFill>
                <a:latin typeface="BIZ UDPゴシック" panose="020B0400000000000000" pitchFamily="50" charset="-128"/>
                <a:ea typeface="BIZ UDPゴシック" panose="020B0400000000000000" pitchFamily="50" charset="-128"/>
              </a:rPr>
              <a:t>ウイルスは全身に廻る</a:t>
            </a:r>
          </a:p>
        </p:txBody>
      </p:sp>
      <p:sp>
        <p:nvSpPr>
          <p:cNvPr id="285" name="テキスト ボックス 284">
            <a:extLst>
              <a:ext uri="{FF2B5EF4-FFF2-40B4-BE49-F238E27FC236}">
                <a16:creationId xmlns:a16="http://schemas.microsoft.com/office/drawing/2014/main" id="{8C7BA256-B1EC-ECB2-1117-0EDA1C4F6B49}"/>
              </a:ext>
            </a:extLst>
          </p:cNvPr>
          <p:cNvSpPr txBox="1"/>
          <p:nvPr/>
        </p:nvSpPr>
        <p:spPr>
          <a:xfrm rot="761378">
            <a:off x="924917" y="2045660"/>
            <a:ext cx="615553" cy="4102838"/>
          </a:xfrm>
          <a:prstGeom prst="rect">
            <a:avLst/>
          </a:prstGeom>
          <a:noFill/>
        </p:spPr>
        <p:txBody>
          <a:bodyPr vert="eaVert" wrap="square" rtlCol="0">
            <a:spAutoFit/>
          </a:bodyPr>
          <a:lstStyle/>
          <a:p>
            <a:pPr algn="ctr"/>
            <a:r>
              <a:rPr kumimoji="1" lang="ja-JP" altLang="en-US" sz="2800" b="1" dirty="0">
                <a:solidFill>
                  <a:srgbClr val="C00000"/>
                </a:solidFill>
                <a:latin typeface="BIZ UDPゴシック" panose="020B0400000000000000" pitchFamily="50" charset="-128"/>
                <a:ea typeface="BIZ UDPゴシック" panose="020B0400000000000000" pitchFamily="50" charset="-128"/>
              </a:rPr>
              <a:t>ウイルスは局所的</a:t>
            </a:r>
          </a:p>
        </p:txBody>
      </p:sp>
    </p:spTree>
    <p:extLst>
      <p:ext uri="{BB962C8B-B14F-4D97-AF65-F5344CB8AC3E}">
        <p14:creationId xmlns:p14="http://schemas.microsoft.com/office/powerpoint/2010/main" val="1484891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鳥インフルエンザ・脅威の理由：変異</a:t>
            </a:r>
          </a:p>
        </p:txBody>
      </p:sp>
      <p:sp>
        <p:nvSpPr>
          <p:cNvPr id="3" name="楕円 2">
            <a:extLst>
              <a:ext uri="{FF2B5EF4-FFF2-40B4-BE49-F238E27FC236}">
                <a16:creationId xmlns:a16="http://schemas.microsoft.com/office/drawing/2014/main" id="{3A3146C4-6B4D-1C5C-0B63-786FD820A215}"/>
              </a:ext>
            </a:extLst>
          </p:cNvPr>
          <p:cNvSpPr/>
          <p:nvPr/>
        </p:nvSpPr>
        <p:spPr>
          <a:xfrm>
            <a:off x="4171949" y="581025"/>
            <a:ext cx="3629026" cy="6181724"/>
          </a:xfrm>
          <a:prstGeom prst="ellipse">
            <a:avLst/>
          </a:prstGeom>
          <a:solidFill>
            <a:srgbClr val="00B0F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変異</a:t>
            </a:r>
          </a:p>
        </p:txBody>
      </p:sp>
    </p:spTree>
    <p:extLst>
      <p:ext uri="{BB962C8B-B14F-4D97-AF65-F5344CB8AC3E}">
        <p14:creationId xmlns:p14="http://schemas.microsoft.com/office/powerpoint/2010/main" val="1145882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変異する鳥インフルエンザ</a:t>
            </a:r>
          </a:p>
        </p:txBody>
      </p:sp>
      <p:sp>
        <p:nvSpPr>
          <p:cNvPr id="3" name="object 3">
            <a:extLst>
              <a:ext uri="{FF2B5EF4-FFF2-40B4-BE49-F238E27FC236}">
                <a16:creationId xmlns:a16="http://schemas.microsoft.com/office/drawing/2014/main" id="{8ADEC8A2-87A6-35AC-C204-EDE60F1BEE71}"/>
              </a:ext>
            </a:extLst>
          </p:cNvPr>
          <p:cNvSpPr txBox="1"/>
          <p:nvPr/>
        </p:nvSpPr>
        <p:spPr>
          <a:xfrm>
            <a:off x="313032" y="626777"/>
            <a:ext cx="11810999" cy="892367"/>
          </a:xfrm>
          <a:prstGeom prst="rect">
            <a:avLst/>
          </a:prstGeom>
        </p:spPr>
        <p:txBody>
          <a:bodyPr vert="horz" wrap="square" lIns="0" tIns="12771" rIns="0" bIns="0" rtlCol="0">
            <a:spAutoFit/>
          </a:bodyPr>
          <a:lstStyle/>
          <a:p>
            <a:pPr marL="12771">
              <a:spcBef>
                <a:spcPts val="101"/>
              </a:spcBef>
            </a:pPr>
            <a:r>
              <a:rPr sz="2816" spc="-5" dirty="0">
                <a:latin typeface="BIZ UDPゴシック" panose="020B0400000000000000" pitchFamily="50" charset="-128"/>
                <a:ea typeface="BIZ UDPゴシック" panose="020B0400000000000000" pitchFamily="50" charset="-128"/>
                <a:cs typeface="ＭＳ Ｐゴシック"/>
              </a:rPr>
              <a:t>Ｈ５，Ｈ７型の弱毒型鳥インフルエンザウイルスがニワトリの間で伝播中に、</a:t>
            </a:r>
            <a:endParaRPr lang="en-US" sz="2816" spc="-5" dirty="0">
              <a:latin typeface="BIZ UDPゴシック" panose="020B0400000000000000" pitchFamily="50" charset="-128"/>
              <a:ea typeface="BIZ UDPゴシック" panose="020B0400000000000000" pitchFamily="50" charset="-128"/>
              <a:cs typeface="ＭＳ Ｐゴシック"/>
            </a:endParaRPr>
          </a:p>
          <a:p>
            <a:pPr marL="12771">
              <a:spcBef>
                <a:spcPts val="101"/>
              </a:spcBef>
            </a:pPr>
            <a:r>
              <a:rPr sz="2816" spc="-5" dirty="0" err="1">
                <a:latin typeface="BIZ UDPゴシック" panose="020B0400000000000000" pitchFamily="50" charset="-128"/>
                <a:ea typeface="BIZ UDPゴシック" panose="020B0400000000000000" pitchFamily="50" charset="-128"/>
                <a:cs typeface="ＭＳ Ｐゴシック"/>
              </a:rPr>
              <a:t>ＨＡ遺伝子の変異によって強毒型鳥インフルエンザウイルスに変身</a:t>
            </a:r>
            <a:endParaRPr sz="2816" dirty="0">
              <a:latin typeface="BIZ UDPゴシック" panose="020B0400000000000000" pitchFamily="50" charset="-128"/>
              <a:ea typeface="BIZ UDPゴシック" panose="020B0400000000000000" pitchFamily="50" charset="-128"/>
              <a:cs typeface="ＭＳ Ｐゴシック"/>
            </a:endParaRPr>
          </a:p>
        </p:txBody>
      </p:sp>
      <p:pic>
        <p:nvPicPr>
          <p:cNvPr id="282" name="object 4">
            <a:extLst>
              <a:ext uri="{FF2B5EF4-FFF2-40B4-BE49-F238E27FC236}">
                <a16:creationId xmlns:a16="http://schemas.microsoft.com/office/drawing/2014/main" id="{B4B68ADF-AE80-49AF-D26A-D4FC9FF0C062}"/>
              </a:ext>
            </a:extLst>
          </p:cNvPr>
          <p:cNvPicPr/>
          <p:nvPr/>
        </p:nvPicPr>
        <p:blipFill>
          <a:blip r:embed="rId2" cstate="print"/>
          <a:stretch>
            <a:fillRect/>
          </a:stretch>
        </p:blipFill>
        <p:spPr>
          <a:xfrm>
            <a:off x="4632898" y="2425710"/>
            <a:ext cx="835220" cy="838489"/>
          </a:xfrm>
          <a:prstGeom prst="rect">
            <a:avLst/>
          </a:prstGeom>
        </p:spPr>
      </p:pic>
      <p:grpSp>
        <p:nvGrpSpPr>
          <p:cNvPr id="283" name="object 5">
            <a:extLst>
              <a:ext uri="{FF2B5EF4-FFF2-40B4-BE49-F238E27FC236}">
                <a16:creationId xmlns:a16="http://schemas.microsoft.com/office/drawing/2014/main" id="{D5EF46CF-00C8-C06E-2D7A-F95963508045}"/>
              </a:ext>
            </a:extLst>
          </p:cNvPr>
          <p:cNvGrpSpPr/>
          <p:nvPr/>
        </p:nvGrpSpPr>
        <p:grpSpPr>
          <a:xfrm>
            <a:off x="2134128" y="1919980"/>
            <a:ext cx="2921993" cy="3846610"/>
            <a:chOff x="742575" y="1749285"/>
            <a:chExt cx="2905760" cy="3825240"/>
          </a:xfrm>
        </p:grpSpPr>
        <p:pic>
          <p:nvPicPr>
            <p:cNvPr id="284" name="object 6">
              <a:extLst>
                <a:ext uri="{FF2B5EF4-FFF2-40B4-BE49-F238E27FC236}">
                  <a16:creationId xmlns:a16="http://schemas.microsoft.com/office/drawing/2014/main" id="{00C4ECFC-5A70-EC59-E25D-A2AE15F0DCC5}"/>
                </a:ext>
              </a:extLst>
            </p:cNvPr>
            <p:cNvPicPr/>
            <p:nvPr/>
          </p:nvPicPr>
          <p:blipFill>
            <a:blip r:embed="rId3" cstate="print"/>
            <a:stretch>
              <a:fillRect/>
            </a:stretch>
          </p:blipFill>
          <p:spPr>
            <a:xfrm>
              <a:off x="742575" y="3998722"/>
              <a:ext cx="1121097" cy="849630"/>
            </a:xfrm>
            <a:prstGeom prst="rect">
              <a:avLst/>
            </a:prstGeom>
          </p:spPr>
        </p:pic>
        <p:pic>
          <p:nvPicPr>
            <p:cNvPr id="285" name="object 7">
              <a:extLst>
                <a:ext uri="{FF2B5EF4-FFF2-40B4-BE49-F238E27FC236}">
                  <a16:creationId xmlns:a16="http://schemas.microsoft.com/office/drawing/2014/main" id="{CAB7296C-F061-ACB0-1D29-DBE6C4E38820}"/>
                </a:ext>
              </a:extLst>
            </p:cNvPr>
            <p:cNvPicPr/>
            <p:nvPr/>
          </p:nvPicPr>
          <p:blipFill>
            <a:blip r:embed="rId4" cstate="print"/>
            <a:stretch>
              <a:fillRect/>
            </a:stretch>
          </p:blipFill>
          <p:spPr>
            <a:xfrm>
              <a:off x="743337" y="2458720"/>
              <a:ext cx="1085531" cy="917447"/>
            </a:xfrm>
            <a:prstGeom prst="rect">
              <a:avLst/>
            </a:prstGeom>
          </p:spPr>
        </p:pic>
        <p:pic>
          <p:nvPicPr>
            <p:cNvPr id="286" name="object 8">
              <a:extLst>
                <a:ext uri="{FF2B5EF4-FFF2-40B4-BE49-F238E27FC236}">
                  <a16:creationId xmlns:a16="http://schemas.microsoft.com/office/drawing/2014/main" id="{74F006A3-2626-E559-24A3-2E478C0AF9AF}"/>
                </a:ext>
              </a:extLst>
            </p:cNvPr>
            <p:cNvPicPr/>
            <p:nvPr/>
          </p:nvPicPr>
          <p:blipFill>
            <a:blip r:embed="rId5" cstate="print"/>
            <a:stretch>
              <a:fillRect/>
            </a:stretch>
          </p:blipFill>
          <p:spPr>
            <a:xfrm>
              <a:off x="1881771" y="4740135"/>
              <a:ext cx="831342" cy="833831"/>
            </a:xfrm>
            <a:prstGeom prst="rect">
              <a:avLst/>
            </a:prstGeom>
          </p:spPr>
        </p:pic>
        <p:pic>
          <p:nvPicPr>
            <p:cNvPr id="287" name="object 9">
              <a:extLst>
                <a:ext uri="{FF2B5EF4-FFF2-40B4-BE49-F238E27FC236}">
                  <a16:creationId xmlns:a16="http://schemas.microsoft.com/office/drawing/2014/main" id="{1E87640F-9DC9-7347-E9F0-A6C36831F250}"/>
                </a:ext>
              </a:extLst>
            </p:cNvPr>
            <p:cNvPicPr/>
            <p:nvPr/>
          </p:nvPicPr>
          <p:blipFill>
            <a:blip r:embed="rId6" cstate="print"/>
            <a:stretch>
              <a:fillRect/>
            </a:stretch>
          </p:blipFill>
          <p:spPr>
            <a:xfrm>
              <a:off x="1808619" y="1749285"/>
              <a:ext cx="830580" cy="833831"/>
            </a:xfrm>
            <a:prstGeom prst="rect">
              <a:avLst/>
            </a:prstGeom>
          </p:spPr>
        </p:pic>
        <p:sp>
          <p:nvSpPr>
            <p:cNvPr id="288" name="object 10">
              <a:extLst>
                <a:ext uri="{FF2B5EF4-FFF2-40B4-BE49-F238E27FC236}">
                  <a16:creationId xmlns:a16="http://schemas.microsoft.com/office/drawing/2014/main" id="{C1F686E5-E72E-F5C6-6761-F70194C7E31A}"/>
                </a:ext>
              </a:extLst>
            </p:cNvPr>
            <p:cNvSpPr/>
            <p:nvPr/>
          </p:nvSpPr>
          <p:spPr>
            <a:xfrm>
              <a:off x="1985403" y="3034791"/>
              <a:ext cx="586105" cy="1391920"/>
            </a:xfrm>
            <a:custGeom>
              <a:avLst/>
              <a:gdLst/>
              <a:ahLst/>
              <a:cxnLst/>
              <a:rect l="l" t="t" r="r" b="b"/>
              <a:pathLst>
                <a:path w="586105" h="1391920">
                  <a:moveTo>
                    <a:pt x="557784" y="230124"/>
                  </a:moveTo>
                  <a:lnTo>
                    <a:pt x="489204" y="149352"/>
                  </a:lnTo>
                  <a:lnTo>
                    <a:pt x="476910" y="178193"/>
                  </a:lnTo>
                  <a:lnTo>
                    <a:pt x="59436" y="0"/>
                  </a:lnTo>
                  <a:lnTo>
                    <a:pt x="46482" y="28956"/>
                  </a:lnTo>
                  <a:lnTo>
                    <a:pt x="464210" y="208000"/>
                  </a:lnTo>
                  <a:lnTo>
                    <a:pt x="451866" y="236982"/>
                  </a:lnTo>
                  <a:lnTo>
                    <a:pt x="491490" y="234416"/>
                  </a:lnTo>
                  <a:lnTo>
                    <a:pt x="557784" y="230124"/>
                  </a:lnTo>
                  <a:close/>
                </a:path>
                <a:path w="586105" h="1391920">
                  <a:moveTo>
                    <a:pt x="585978" y="1161288"/>
                  </a:moveTo>
                  <a:lnTo>
                    <a:pt x="480060" y="1149858"/>
                  </a:lnTo>
                  <a:lnTo>
                    <a:pt x="491032" y="1179042"/>
                  </a:lnTo>
                  <a:lnTo>
                    <a:pt x="0" y="1361694"/>
                  </a:lnTo>
                  <a:lnTo>
                    <a:pt x="11430" y="1391412"/>
                  </a:lnTo>
                  <a:lnTo>
                    <a:pt x="502234" y="1208836"/>
                  </a:lnTo>
                  <a:lnTo>
                    <a:pt x="513588" y="1239012"/>
                  </a:lnTo>
                  <a:lnTo>
                    <a:pt x="517398" y="1234922"/>
                  </a:lnTo>
                  <a:lnTo>
                    <a:pt x="585978" y="1161288"/>
                  </a:lnTo>
                  <a:close/>
                </a:path>
              </a:pathLst>
            </a:custGeom>
            <a:solidFill>
              <a:srgbClr val="FFFFFF"/>
            </a:solidFill>
          </p:spPr>
          <p:txBody>
            <a:bodyPr wrap="square" lIns="0" tIns="0" rIns="0" bIns="0" rtlCol="0"/>
            <a:lstStyle/>
            <a:p>
              <a:endParaRPr sz="1810"/>
            </a:p>
          </p:txBody>
        </p:sp>
        <p:pic>
          <p:nvPicPr>
            <p:cNvPr id="289" name="object 11">
              <a:extLst>
                <a:ext uri="{FF2B5EF4-FFF2-40B4-BE49-F238E27FC236}">
                  <a16:creationId xmlns:a16="http://schemas.microsoft.com/office/drawing/2014/main" id="{DB4D5AA1-3F65-09E6-B543-E56CED32178B}"/>
                </a:ext>
              </a:extLst>
            </p:cNvPr>
            <p:cNvPicPr/>
            <p:nvPr/>
          </p:nvPicPr>
          <p:blipFill>
            <a:blip r:embed="rId7" cstate="print"/>
            <a:stretch>
              <a:fillRect/>
            </a:stretch>
          </p:blipFill>
          <p:spPr>
            <a:xfrm>
              <a:off x="2614053" y="3264916"/>
              <a:ext cx="1034034" cy="1081278"/>
            </a:xfrm>
            <a:prstGeom prst="rect">
              <a:avLst/>
            </a:prstGeom>
          </p:spPr>
        </p:pic>
      </p:grpSp>
      <p:pic>
        <p:nvPicPr>
          <p:cNvPr id="290" name="object 12">
            <a:extLst>
              <a:ext uri="{FF2B5EF4-FFF2-40B4-BE49-F238E27FC236}">
                <a16:creationId xmlns:a16="http://schemas.microsoft.com/office/drawing/2014/main" id="{24140950-FA5C-6ECD-5C55-034E2732C356}"/>
              </a:ext>
            </a:extLst>
          </p:cNvPr>
          <p:cNvPicPr/>
          <p:nvPr/>
        </p:nvPicPr>
        <p:blipFill>
          <a:blip r:embed="rId8" cstate="print"/>
          <a:stretch>
            <a:fillRect/>
          </a:stretch>
        </p:blipFill>
        <p:spPr>
          <a:xfrm>
            <a:off x="8978329" y="2354447"/>
            <a:ext cx="835232" cy="856687"/>
          </a:xfrm>
          <a:prstGeom prst="rect">
            <a:avLst/>
          </a:prstGeom>
        </p:spPr>
      </p:pic>
      <p:pic>
        <p:nvPicPr>
          <p:cNvPr id="291" name="object 13">
            <a:extLst>
              <a:ext uri="{FF2B5EF4-FFF2-40B4-BE49-F238E27FC236}">
                <a16:creationId xmlns:a16="http://schemas.microsoft.com/office/drawing/2014/main" id="{A344CF6B-CBDA-19F3-5478-0AB4C44021B7}"/>
              </a:ext>
            </a:extLst>
          </p:cNvPr>
          <p:cNvPicPr/>
          <p:nvPr/>
        </p:nvPicPr>
        <p:blipFill>
          <a:blip r:embed="rId9" cstate="print"/>
          <a:stretch>
            <a:fillRect/>
          </a:stretch>
        </p:blipFill>
        <p:spPr>
          <a:xfrm>
            <a:off x="6412722" y="2354448"/>
            <a:ext cx="1807778" cy="964155"/>
          </a:xfrm>
          <a:prstGeom prst="rect">
            <a:avLst/>
          </a:prstGeom>
        </p:spPr>
      </p:pic>
      <p:grpSp>
        <p:nvGrpSpPr>
          <p:cNvPr id="292" name="object 14">
            <a:extLst>
              <a:ext uri="{FF2B5EF4-FFF2-40B4-BE49-F238E27FC236}">
                <a16:creationId xmlns:a16="http://schemas.microsoft.com/office/drawing/2014/main" id="{429FA30C-39E0-A312-35F7-315195E7D711}"/>
              </a:ext>
            </a:extLst>
          </p:cNvPr>
          <p:cNvGrpSpPr/>
          <p:nvPr/>
        </p:nvGrpSpPr>
        <p:grpSpPr>
          <a:xfrm>
            <a:off x="5175408" y="3457104"/>
            <a:ext cx="1535707" cy="1061266"/>
            <a:chOff x="3766959" y="3277870"/>
            <a:chExt cx="1527175" cy="1055370"/>
          </a:xfrm>
        </p:grpSpPr>
        <p:sp>
          <p:nvSpPr>
            <p:cNvPr id="293" name="object 15">
              <a:extLst>
                <a:ext uri="{FF2B5EF4-FFF2-40B4-BE49-F238E27FC236}">
                  <a16:creationId xmlns:a16="http://schemas.microsoft.com/office/drawing/2014/main" id="{67604287-FC0B-D0AF-07B5-1396C966955D}"/>
                </a:ext>
              </a:extLst>
            </p:cNvPr>
            <p:cNvSpPr/>
            <p:nvPr/>
          </p:nvSpPr>
          <p:spPr>
            <a:xfrm>
              <a:off x="3766959" y="3777742"/>
              <a:ext cx="432434" cy="95250"/>
            </a:xfrm>
            <a:custGeom>
              <a:avLst/>
              <a:gdLst/>
              <a:ahLst/>
              <a:cxnLst/>
              <a:rect l="l" t="t" r="r" b="b"/>
              <a:pathLst>
                <a:path w="432435" h="95250">
                  <a:moveTo>
                    <a:pt x="352806" y="63246"/>
                  </a:moveTo>
                  <a:lnTo>
                    <a:pt x="352806" y="32004"/>
                  </a:lnTo>
                  <a:lnTo>
                    <a:pt x="0" y="30480"/>
                  </a:lnTo>
                  <a:lnTo>
                    <a:pt x="0" y="62484"/>
                  </a:lnTo>
                  <a:lnTo>
                    <a:pt x="336803" y="63211"/>
                  </a:lnTo>
                  <a:lnTo>
                    <a:pt x="352806" y="63246"/>
                  </a:lnTo>
                  <a:close/>
                </a:path>
                <a:path w="432435" h="95250">
                  <a:moveTo>
                    <a:pt x="432053" y="48006"/>
                  </a:moveTo>
                  <a:lnTo>
                    <a:pt x="336803" y="0"/>
                  </a:lnTo>
                  <a:lnTo>
                    <a:pt x="336803" y="31934"/>
                  </a:lnTo>
                  <a:lnTo>
                    <a:pt x="352806" y="32004"/>
                  </a:lnTo>
                  <a:lnTo>
                    <a:pt x="352806" y="87313"/>
                  </a:lnTo>
                  <a:lnTo>
                    <a:pt x="432053" y="48006"/>
                  </a:lnTo>
                  <a:close/>
                </a:path>
                <a:path w="432435" h="95250">
                  <a:moveTo>
                    <a:pt x="352806" y="87313"/>
                  </a:moveTo>
                  <a:lnTo>
                    <a:pt x="352806" y="63246"/>
                  </a:lnTo>
                  <a:lnTo>
                    <a:pt x="336803" y="63211"/>
                  </a:lnTo>
                  <a:lnTo>
                    <a:pt x="336803" y="95250"/>
                  </a:lnTo>
                  <a:lnTo>
                    <a:pt x="352806" y="87313"/>
                  </a:lnTo>
                  <a:close/>
                </a:path>
              </a:pathLst>
            </a:custGeom>
            <a:solidFill>
              <a:srgbClr val="FFFFFF"/>
            </a:solidFill>
          </p:spPr>
          <p:txBody>
            <a:bodyPr wrap="square" lIns="0" tIns="0" rIns="0" bIns="0" rtlCol="0"/>
            <a:lstStyle/>
            <a:p>
              <a:endParaRPr sz="1810"/>
            </a:p>
          </p:txBody>
        </p:sp>
        <p:pic>
          <p:nvPicPr>
            <p:cNvPr id="294" name="object 16">
              <a:extLst>
                <a:ext uri="{FF2B5EF4-FFF2-40B4-BE49-F238E27FC236}">
                  <a16:creationId xmlns:a16="http://schemas.microsoft.com/office/drawing/2014/main" id="{3BCAB720-EC27-85A1-7170-5F50D5812FEB}"/>
                </a:ext>
              </a:extLst>
            </p:cNvPr>
            <p:cNvPicPr/>
            <p:nvPr/>
          </p:nvPicPr>
          <p:blipFill>
            <a:blip r:embed="rId10" cstate="print"/>
            <a:stretch>
              <a:fillRect/>
            </a:stretch>
          </p:blipFill>
          <p:spPr>
            <a:xfrm>
              <a:off x="4235583" y="3277870"/>
              <a:ext cx="1057950" cy="1055369"/>
            </a:xfrm>
            <a:prstGeom prst="rect">
              <a:avLst/>
            </a:prstGeom>
          </p:spPr>
        </p:pic>
      </p:grpSp>
      <p:pic>
        <p:nvPicPr>
          <p:cNvPr id="302" name="object 24">
            <a:extLst>
              <a:ext uri="{FF2B5EF4-FFF2-40B4-BE49-F238E27FC236}">
                <a16:creationId xmlns:a16="http://schemas.microsoft.com/office/drawing/2014/main" id="{7D5C92E6-3AC5-B0B6-2FC9-78583BA39E8C}"/>
              </a:ext>
            </a:extLst>
          </p:cNvPr>
          <p:cNvPicPr/>
          <p:nvPr/>
        </p:nvPicPr>
        <p:blipFill>
          <a:blip r:embed="rId10" cstate="print"/>
          <a:stretch>
            <a:fillRect/>
          </a:stretch>
        </p:blipFill>
        <p:spPr>
          <a:xfrm>
            <a:off x="6949287" y="3444844"/>
            <a:ext cx="1063860" cy="1061265"/>
          </a:xfrm>
          <a:prstGeom prst="rect">
            <a:avLst/>
          </a:prstGeom>
        </p:spPr>
      </p:pic>
      <p:grpSp>
        <p:nvGrpSpPr>
          <p:cNvPr id="303" name="object 25">
            <a:extLst>
              <a:ext uri="{FF2B5EF4-FFF2-40B4-BE49-F238E27FC236}">
                <a16:creationId xmlns:a16="http://schemas.microsoft.com/office/drawing/2014/main" id="{41BE096A-3185-9BD3-A9BB-E503E9C406C9}"/>
              </a:ext>
            </a:extLst>
          </p:cNvPr>
          <p:cNvGrpSpPr/>
          <p:nvPr/>
        </p:nvGrpSpPr>
        <p:grpSpPr>
          <a:xfrm>
            <a:off x="6421917" y="4670664"/>
            <a:ext cx="1003796" cy="515308"/>
            <a:chOff x="5006543" y="4484687"/>
            <a:chExt cx="998219" cy="512445"/>
          </a:xfrm>
        </p:grpSpPr>
        <p:sp>
          <p:nvSpPr>
            <p:cNvPr id="304" name="object 26">
              <a:extLst>
                <a:ext uri="{FF2B5EF4-FFF2-40B4-BE49-F238E27FC236}">
                  <a16:creationId xmlns:a16="http://schemas.microsoft.com/office/drawing/2014/main" id="{CC3FC00D-13EB-1728-697A-CF8335CA8983}"/>
                </a:ext>
              </a:extLst>
            </p:cNvPr>
            <p:cNvSpPr/>
            <p:nvPr/>
          </p:nvSpPr>
          <p:spPr>
            <a:xfrm>
              <a:off x="5011305" y="4489450"/>
              <a:ext cx="988694" cy="502920"/>
            </a:xfrm>
            <a:custGeom>
              <a:avLst/>
              <a:gdLst/>
              <a:ahLst/>
              <a:cxnLst/>
              <a:rect l="l" t="t" r="r" b="b"/>
              <a:pathLst>
                <a:path w="988695" h="502920">
                  <a:moveTo>
                    <a:pt x="988313" y="0"/>
                  </a:moveTo>
                  <a:lnTo>
                    <a:pt x="786371" y="0"/>
                  </a:lnTo>
                  <a:lnTo>
                    <a:pt x="784260" y="55009"/>
                  </a:lnTo>
                  <a:lnTo>
                    <a:pt x="778059" y="108542"/>
                  </a:lnTo>
                  <a:lnTo>
                    <a:pt x="767964" y="160234"/>
                  </a:lnTo>
                  <a:lnTo>
                    <a:pt x="754170" y="209719"/>
                  </a:lnTo>
                  <a:lnTo>
                    <a:pt x="736873" y="256632"/>
                  </a:lnTo>
                  <a:lnTo>
                    <a:pt x="716268" y="300609"/>
                  </a:lnTo>
                  <a:lnTo>
                    <a:pt x="692553" y="341283"/>
                  </a:lnTo>
                  <a:lnTo>
                    <a:pt x="665922" y="378290"/>
                  </a:lnTo>
                  <a:lnTo>
                    <a:pt x="636572" y="411265"/>
                  </a:lnTo>
                  <a:lnTo>
                    <a:pt x="604698" y="439843"/>
                  </a:lnTo>
                  <a:lnTo>
                    <a:pt x="570496" y="463658"/>
                  </a:lnTo>
                  <a:lnTo>
                    <a:pt x="534162" y="482346"/>
                  </a:lnTo>
                  <a:lnTo>
                    <a:pt x="494673" y="461697"/>
                  </a:lnTo>
                  <a:lnTo>
                    <a:pt x="457569" y="434887"/>
                  </a:lnTo>
                  <a:lnTo>
                    <a:pt x="423161" y="402327"/>
                  </a:lnTo>
                  <a:lnTo>
                    <a:pt x="391763" y="364426"/>
                  </a:lnTo>
                  <a:lnTo>
                    <a:pt x="363686" y="321596"/>
                  </a:lnTo>
                  <a:lnTo>
                    <a:pt x="339244" y="274248"/>
                  </a:lnTo>
                  <a:lnTo>
                    <a:pt x="318749" y="222792"/>
                  </a:lnTo>
                  <a:lnTo>
                    <a:pt x="302513" y="167639"/>
                  </a:lnTo>
                  <a:lnTo>
                    <a:pt x="403098" y="167639"/>
                  </a:lnTo>
                  <a:lnTo>
                    <a:pt x="181355" y="0"/>
                  </a:lnTo>
                  <a:lnTo>
                    <a:pt x="0" y="167640"/>
                  </a:lnTo>
                  <a:lnTo>
                    <a:pt x="100584" y="167639"/>
                  </a:lnTo>
                  <a:lnTo>
                    <a:pt x="116308" y="220791"/>
                  </a:lnTo>
                  <a:lnTo>
                    <a:pt x="135850" y="270314"/>
                  </a:lnTo>
                  <a:lnTo>
                    <a:pt x="158905" y="315908"/>
                  </a:lnTo>
                  <a:lnTo>
                    <a:pt x="185172" y="357270"/>
                  </a:lnTo>
                  <a:lnTo>
                    <a:pt x="214348" y="394098"/>
                  </a:lnTo>
                  <a:lnTo>
                    <a:pt x="246132" y="426090"/>
                  </a:lnTo>
                  <a:lnTo>
                    <a:pt x="280220" y="452942"/>
                  </a:lnTo>
                  <a:lnTo>
                    <a:pt x="316311" y="474354"/>
                  </a:lnTo>
                  <a:lnTo>
                    <a:pt x="354103" y="490022"/>
                  </a:lnTo>
                  <a:lnTo>
                    <a:pt x="393292" y="499645"/>
                  </a:lnTo>
                  <a:lnTo>
                    <a:pt x="433577" y="502920"/>
                  </a:lnTo>
                  <a:lnTo>
                    <a:pt x="635495" y="502920"/>
                  </a:lnTo>
                  <a:lnTo>
                    <a:pt x="673843" y="499964"/>
                  </a:lnTo>
                  <a:lnTo>
                    <a:pt x="711019" y="491302"/>
                  </a:lnTo>
                  <a:lnTo>
                    <a:pt x="746803" y="477243"/>
                  </a:lnTo>
                  <a:lnTo>
                    <a:pt x="780978" y="458096"/>
                  </a:lnTo>
                  <a:lnTo>
                    <a:pt x="813326" y="434170"/>
                  </a:lnTo>
                  <a:lnTo>
                    <a:pt x="843629" y="405774"/>
                  </a:lnTo>
                  <a:lnTo>
                    <a:pt x="871668" y="373216"/>
                  </a:lnTo>
                  <a:lnTo>
                    <a:pt x="897225" y="336805"/>
                  </a:lnTo>
                  <a:lnTo>
                    <a:pt x="920083" y="296850"/>
                  </a:lnTo>
                  <a:lnTo>
                    <a:pt x="940022" y="253661"/>
                  </a:lnTo>
                  <a:lnTo>
                    <a:pt x="956825" y="207545"/>
                  </a:lnTo>
                  <a:lnTo>
                    <a:pt x="970274" y="158812"/>
                  </a:lnTo>
                  <a:lnTo>
                    <a:pt x="980151" y="107771"/>
                  </a:lnTo>
                  <a:lnTo>
                    <a:pt x="986236" y="54731"/>
                  </a:lnTo>
                  <a:lnTo>
                    <a:pt x="988313" y="0"/>
                  </a:lnTo>
                  <a:close/>
                </a:path>
              </a:pathLst>
            </a:custGeom>
            <a:solidFill>
              <a:srgbClr val="FF9901"/>
            </a:solidFill>
          </p:spPr>
          <p:txBody>
            <a:bodyPr wrap="square" lIns="0" tIns="0" rIns="0" bIns="0" rtlCol="0"/>
            <a:lstStyle/>
            <a:p>
              <a:endParaRPr sz="1810"/>
            </a:p>
          </p:txBody>
        </p:sp>
        <p:sp>
          <p:nvSpPr>
            <p:cNvPr id="305" name="object 27">
              <a:extLst>
                <a:ext uri="{FF2B5EF4-FFF2-40B4-BE49-F238E27FC236}">
                  <a16:creationId xmlns:a16="http://schemas.microsoft.com/office/drawing/2014/main" id="{EB352827-A432-42FB-CC32-5E78DDBF2195}"/>
                </a:ext>
              </a:extLst>
            </p:cNvPr>
            <p:cNvSpPr/>
            <p:nvPr/>
          </p:nvSpPr>
          <p:spPr>
            <a:xfrm>
              <a:off x="5444883" y="4489450"/>
              <a:ext cx="554990" cy="502920"/>
            </a:xfrm>
            <a:custGeom>
              <a:avLst/>
              <a:gdLst/>
              <a:ahLst/>
              <a:cxnLst/>
              <a:rect l="l" t="t" r="r" b="b"/>
              <a:pathLst>
                <a:path w="554989" h="502920">
                  <a:moveTo>
                    <a:pt x="554735" y="0"/>
                  </a:moveTo>
                  <a:lnTo>
                    <a:pt x="352793" y="0"/>
                  </a:lnTo>
                  <a:lnTo>
                    <a:pt x="350726" y="54731"/>
                  </a:lnTo>
                  <a:lnTo>
                    <a:pt x="344666" y="107771"/>
                  </a:lnTo>
                  <a:lnTo>
                    <a:pt x="334829" y="158812"/>
                  </a:lnTo>
                  <a:lnTo>
                    <a:pt x="321428" y="207545"/>
                  </a:lnTo>
                  <a:lnTo>
                    <a:pt x="304677" y="253661"/>
                  </a:lnTo>
                  <a:lnTo>
                    <a:pt x="284790" y="296850"/>
                  </a:lnTo>
                  <a:lnTo>
                    <a:pt x="261981" y="336805"/>
                  </a:lnTo>
                  <a:lnTo>
                    <a:pt x="236465" y="373216"/>
                  </a:lnTo>
                  <a:lnTo>
                    <a:pt x="208454" y="405774"/>
                  </a:lnTo>
                  <a:lnTo>
                    <a:pt x="178163" y="434170"/>
                  </a:lnTo>
                  <a:lnTo>
                    <a:pt x="145806" y="458096"/>
                  </a:lnTo>
                  <a:lnTo>
                    <a:pt x="111598" y="477243"/>
                  </a:lnTo>
                  <a:lnTo>
                    <a:pt x="75751" y="491302"/>
                  </a:lnTo>
                  <a:lnTo>
                    <a:pt x="38480" y="499964"/>
                  </a:lnTo>
                  <a:lnTo>
                    <a:pt x="0" y="502920"/>
                  </a:lnTo>
                  <a:lnTo>
                    <a:pt x="201917" y="502920"/>
                  </a:lnTo>
                  <a:lnTo>
                    <a:pt x="240265" y="499964"/>
                  </a:lnTo>
                  <a:lnTo>
                    <a:pt x="277441" y="491302"/>
                  </a:lnTo>
                  <a:lnTo>
                    <a:pt x="313225" y="477243"/>
                  </a:lnTo>
                  <a:lnTo>
                    <a:pt x="347400" y="458096"/>
                  </a:lnTo>
                  <a:lnTo>
                    <a:pt x="379748" y="434170"/>
                  </a:lnTo>
                  <a:lnTo>
                    <a:pt x="410051" y="405774"/>
                  </a:lnTo>
                  <a:lnTo>
                    <a:pt x="438090" y="373216"/>
                  </a:lnTo>
                  <a:lnTo>
                    <a:pt x="463647" y="336805"/>
                  </a:lnTo>
                  <a:lnTo>
                    <a:pt x="486505" y="296850"/>
                  </a:lnTo>
                  <a:lnTo>
                    <a:pt x="506444" y="253661"/>
                  </a:lnTo>
                  <a:lnTo>
                    <a:pt x="523247" y="207545"/>
                  </a:lnTo>
                  <a:lnTo>
                    <a:pt x="536696" y="158812"/>
                  </a:lnTo>
                  <a:lnTo>
                    <a:pt x="546573" y="107771"/>
                  </a:lnTo>
                  <a:lnTo>
                    <a:pt x="552658" y="54731"/>
                  </a:lnTo>
                  <a:lnTo>
                    <a:pt x="554735" y="0"/>
                  </a:lnTo>
                  <a:close/>
                </a:path>
              </a:pathLst>
            </a:custGeom>
            <a:solidFill>
              <a:srgbClr val="CD7B01"/>
            </a:solidFill>
          </p:spPr>
          <p:txBody>
            <a:bodyPr wrap="square" lIns="0" tIns="0" rIns="0" bIns="0" rtlCol="0"/>
            <a:lstStyle/>
            <a:p>
              <a:endParaRPr sz="1810"/>
            </a:p>
          </p:txBody>
        </p:sp>
        <p:sp>
          <p:nvSpPr>
            <p:cNvPr id="306" name="object 28">
              <a:extLst>
                <a:ext uri="{FF2B5EF4-FFF2-40B4-BE49-F238E27FC236}">
                  <a16:creationId xmlns:a16="http://schemas.microsoft.com/office/drawing/2014/main" id="{88B3D778-8DF3-29C6-11F8-A98EF0CA00B8}"/>
                </a:ext>
              </a:extLst>
            </p:cNvPr>
            <p:cNvSpPr/>
            <p:nvPr/>
          </p:nvSpPr>
          <p:spPr>
            <a:xfrm>
              <a:off x="5011305" y="4489450"/>
              <a:ext cx="988694" cy="502920"/>
            </a:xfrm>
            <a:custGeom>
              <a:avLst/>
              <a:gdLst/>
              <a:ahLst/>
              <a:cxnLst/>
              <a:rect l="l" t="t" r="r" b="b"/>
              <a:pathLst>
                <a:path w="988695" h="502920">
                  <a:moveTo>
                    <a:pt x="988313" y="0"/>
                  </a:moveTo>
                  <a:lnTo>
                    <a:pt x="986236" y="54731"/>
                  </a:lnTo>
                  <a:lnTo>
                    <a:pt x="980151" y="107771"/>
                  </a:lnTo>
                  <a:lnTo>
                    <a:pt x="970274" y="158812"/>
                  </a:lnTo>
                  <a:lnTo>
                    <a:pt x="956825" y="207545"/>
                  </a:lnTo>
                  <a:lnTo>
                    <a:pt x="940022" y="253661"/>
                  </a:lnTo>
                  <a:lnTo>
                    <a:pt x="920083" y="296850"/>
                  </a:lnTo>
                  <a:lnTo>
                    <a:pt x="897225" y="336805"/>
                  </a:lnTo>
                  <a:lnTo>
                    <a:pt x="871668" y="373216"/>
                  </a:lnTo>
                  <a:lnTo>
                    <a:pt x="843629" y="405774"/>
                  </a:lnTo>
                  <a:lnTo>
                    <a:pt x="813326" y="434170"/>
                  </a:lnTo>
                  <a:lnTo>
                    <a:pt x="780978" y="458096"/>
                  </a:lnTo>
                  <a:lnTo>
                    <a:pt x="746803" y="477243"/>
                  </a:lnTo>
                  <a:lnTo>
                    <a:pt x="711019" y="491302"/>
                  </a:lnTo>
                  <a:lnTo>
                    <a:pt x="673843" y="499964"/>
                  </a:lnTo>
                  <a:lnTo>
                    <a:pt x="635495" y="502920"/>
                  </a:lnTo>
                  <a:lnTo>
                    <a:pt x="433577" y="502920"/>
                  </a:lnTo>
                  <a:lnTo>
                    <a:pt x="393292" y="499645"/>
                  </a:lnTo>
                  <a:lnTo>
                    <a:pt x="354103" y="490022"/>
                  </a:lnTo>
                  <a:lnTo>
                    <a:pt x="316311" y="474354"/>
                  </a:lnTo>
                  <a:lnTo>
                    <a:pt x="280220" y="452942"/>
                  </a:lnTo>
                  <a:lnTo>
                    <a:pt x="246132" y="426090"/>
                  </a:lnTo>
                  <a:lnTo>
                    <a:pt x="214348" y="394098"/>
                  </a:lnTo>
                  <a:lnTo>
                    <a:pt x="185172" y="357270"/>
                  </a:lnTo>
                  <a:lnTo>
                    <a:pt x="158905" y="315908"/>
                  </a:lnTo>
                  <a:lnTo>
                    <a:pt x="135850" y="270314"/>
                  </a:lnTo>
                  <a:lnTo>
                    <a:pt x="116308" y="220791"/>
                  </a:lnTo>
                  <a:lnTo>
                    <a:pt x="100584" y="167639"/>
                  </a:lnTo>
                  <a:lnTo>
                    <a:pt x="0" y="167640"/>
                  </a:lnTo>
                  <a:lnTo>
                    <a:pt x="181355" y="0"/>
                  </a:lnTo>
                  <a:lnTo>
                    <a:pt x="403098" y="167639"/>
                  </a:lnTo>
                  <a:lnTo>
                    <a:pt x="302513" y="167639"/>
                  </a:lnTo>
                  <a:lnTo>
                    <a:pt x="318749" y="222792"/>
                  </a:lnTo>
                  <a:lnTo>
                    <a:pt x="339244" y="274248"/>
                  </a:lnTo>
                  <a:lnTo>
                    <a:pt x="363686" y="321596"/>
                  </a:lnTo>
                  <a:lnTo>
                    <a:pt x="391763" y="364426"/>
                  </a:lnTo>
                  <a:lnTo>
                    <a:pt x="423161" y="402327"/>
                  </a:lnTo>
                  <a:lnTo>
                    <a:pt x="457569" y="434887"/>
                  </a:lnTo>
                  <a:lnTo>
                    <a:pt x="494673" y="461697"/>
                  </a:lnTo>
                  <a:lnTo>
                    <a:pt x="534162" y="482346"/>
                  </a:lnTo>
                  <a:lnTo>
                    <a:pt x="570496" y="463658"/>
                  </a:lnTo>
                  <a:lnTo>
                    <a:pt x="604698" y="439843"/>
                  </a:lnTo>
                  <a:lnTo>
                    <a:pt x="636572" y="411265"/>
                  </a:lnTo>
                  <a:lnTo>
                    <a:pt x="665922" y="378290"/>
                  </a:lnTo>
                  <a:lnTo>
                    <a:pt x="692553" y="341283"/>
                  </a:lnTo>
                  <a:lnTo>
                    <a:pt x="716268" y="300609"/>
                  </a:lnTo>
                  <a:lnTo>
                    <a:pt x="736873" y="256632"/>
                  </a:lnTo>
                  <a:lnTo>
                    <a:pt x="754170" y="209719"/>
                  </a:lnTo>
                  <a:lnTo>
                    <a:pt x="767964" y="160234"/>
                  </a:lnTo>
                  <a:lnTo>
                    <a:pt x="778059" y="108542"/>
                  </a:lnTo>
                  <a:lnTo>
                    <a:pt x="784260" y="55009"/>
                  </a:lnTo>
                  <a:lnTo>
                    <a:pt x="786371" y="0"/>
                  </a:lnTo>
                  <a:lnTo>
                    <a:pt x="988313" y="0"/>
                  </a:lnTo>
                  <a:close/>
                </a:path>
                <a:path w="988695" h="502920">
                  <a:moveTo>
                    <a:pt x="433577" y="502920"/>
                  </a:moveTo>
                  <a:lnTo>
                    <a:pt x="459150" y="501634"/>
                  </a:lnTo>
                  <a:lnTo>
                    <a:pt x="484436" y="497776"/>
                  </a:lnTo>
                  <a:lnTo>
                    <a:pt x="509439" y="491347"/>
                  </a:lnTo>
                  <a:lnTo>
                    <a:pt x="534162" y="482346"/>
                  </a:lnTo>
                </a:path>
              </a:pathLst>
            </a:custGeom>
            <a:ln w="9525">
              <a:solidFill>
                <a:srgbClr val="FFFFFF"/>
              </a:solidFill>
            </a:ln>
          </p:spPr>
          <p:txBody>
            <a:bodyPr wrap="square" lIns="0" tIns="0" rIns="0" bIns="0" rtlCol="0"/>
            <a:lstStyle/>
            <a:p>
              <a:endParaRPr sz="1810"/>
            </a:p>
          </p:txBody>
        </p:sp>
      </p:grpSp>
      <p:sp>
        <p:nvSpPr>
          <p:cNvPr id="307" name="object 29">
            <a:extLst>
              <a:ext uri="{FF2B5EF4-FFF2-40B4-BE49-F238E27FC236}">
                <a16:creationId xmlns:a16="http://schemas.microsoft.com/office/drawing/2014/main" id="{33E80E6F-99B1-220A-5AB1-AC29675210D1}"/>
              </a:ext>
            </a:extLst>
          </p:cNvPr>
          <p:cNvSpPr txBox="1"/>
          <p:nvPr/>
        </p:nvSpPr>
        <p:spPr>
          <a:xfrm>
            <a:off x="6218532" y="5356910"/>
            <a:ext cx="1098302" cy="455284"/>
          </a:xfrm>
          <a:prstGeom prst="rect">
            <a:avLst/>
          </a:prstGeom>
        </p:spPr>
        <p:txBody>
          <a:bodyPr vert="horz" wrap="square" lIns="0" tIns="12771" rIns="0" bIns="0" rtlCol="0">
            <a:spAutoFit/>
          </a:bodyPr>
          <a:lstStyle/>
          <a:p>
            <a:pPr marL="12771">
              <a:spcBef>
                <a:spcPts val="101"/>
              </a:spcBef>
            </a:pPr>
            <a:r>
              <a:rPr sz="2816" spc="-25" dirty="0">
                <a:latin typeface="ＭＳ Ｐゴシック"/>
                <a:cs typeface="ＭＳ Ｐゴシック"/>
              </a:rPr>
              <a:t>弱毒型</a:t>
            </a:r>
            <a:endParaRPr sz="2816">
              <a:latin typeface="ＭＳ Ｐゴシック"/>
              <a:cs typeface="ＭＳ Ｐゴシック"/>
            </a:endParaRPr>
          </a:p>
        </p:txBody>
      </p:sp>
      <p:sp>
        <p:nvSpPr>
          <p:cNvPr id="308" name="object 30">
            <a:extLst>
              <a:ext uri="{FF2B5EF4-FFF2-40B4-BE49-F238E27FC236}">
                <a16:creationId xmlns:a16="http://schemas.microsoft.com/office/drawing/2014/main" id="{C6EE062B-F823-376B-78FE-549BE528EB46}"/>
              </a:ext>
            </a:extLst>
          </p:cNvPr>
          <p:cNvSpPr txBox="1"/>
          <p:nvPr/>
        </p:nvSpPr>
        <p:spPr>
          <a:xfrm>
            <a:off x="9414727" y="5369680"/>
            <a:ext cx="1133422" cy="885027"/>
          </a:xfrm>
          <a:prstGeom prst="rect">
            <a:avLst/>
          </a:prstGeom>
        </p:spPr>
        <p:txBody>
          <a:bodyPr vert="horz" wrap="square" lIns="0" tIns="12771" rIns="0" bIns="0" rtlCol="0">
            <a:spAutoFit/>
          </a:bodyPr>
          <a:lstStyle/>
          <a:p>
            <a:pPr marL="12771" marR="5108" indent="17241">
              <a:spcBef>
                <a:spcPts val="101"/>
              </a:spcBef>
            </a:pPr>
            <a:r>
              <a:rPr sz="2816" spc="-25" dirty="0">
                <a:latin typeface="ＭＳ Ｐゴシック"/>
                <a:cs typeface="ＭＳ Ｐゴシック"/>
              </a:rPr>
              <a:t>強毒型</a:t>
            </a:r>
            <a:r>
              <a:rPr sz="2816" spc="-50" dirty="0">
                <a:latin typeface="ＭＳ Ｐゴシック"/>
                <a:cs typeface="ＭＳ Ｐゴシック"/>
              </a:rPr>
              <a:t> </a:t>
            </a:r>
            <a:r>
              <a:rPr sz="2816" spc="-10" dirty="0">
                <a:latin typeface="ＭＳ Ｐゴシック"/>
                <a:cs typeface="ＭＳ Ｐゴシック"/>
              </a:rPr>
              <a:t>(H5,H7)</a:t>
            </a:r>
            <a:endParaRPr sz="2816" dirty="0">
              <a:latin typeface="ＭＳ Ｐゴシック"/>
              <a:cs typeface="ＭＳ Ｐゴシック"/>
            </a:endParaRPr>
          </a:p>
        </p:txBody>
      </p:sp>
      <p:sp>
        <p:nvSpPr>
          <p:cNvPr id="309" name="object 31">
            <a:extLst>
              <a:ext uri="{FF2B5EF4-FFF2-40B4-BE49-F238E27FC236}">
                <a16:creationId xmlns:a16="http://schemas.microsoft.com/office/drawing/2014/main" id="{8A49456E-F29D-1999-7E6C-C80D157F1ED9}"/>
              </a:ext>
            </a:extLst>
          </p:cNvPr>
          <p:cNvSpPr txBox="1"/>
          <p:nvPr/>
        </p:nvSpPr>
        <p:spPr>
          <a:xfrm>
            <a:off x="2777273" y="5799040"/>
            <a:ext cx="2768103" cy="884388"/>
          </a:xfrm>
          <a:prstGeom prst="rect">
            <a:avLst/>
          </a:prstGeom>
        </p:spPr>
        <p:txBody>
          <a:bodyPr vert="horz" wrap="square" lIns="0" tIns="12771" rIns="0" bIns="0" rtlCol="0">
            <a:spAutoFit/>
          </a:bodyPr>
          <a:lstStyle/>
          <a:p>
            <a:pPr marL="363338" marR="5108" indent="-351206">
              <a:spcBef>
                <a:spcPts val="101"/>
              </a:spcBef>
            </a:pPr>
            <a:r>
              <a:rPr sz="2816" spc="-20" dirty="0">
                <a:latin typeface="ＭＳ Ｐゴシック"/>
                <a:cs typeface="ＭＳ Ｐゴシック"/>
              </a:rPr>
              <a:t>野生株鳥ウイルス</a:t>
            </a:r>
            <a:r>
              <a:rPr sz="2816" spc="-50" dirty="0">
                <a:latin typeface="ＭＳ Ｐゴシック"/>
                <a:cs typeface="ＭＳ Ｐゴシック"/>
              </a:rPr>
              <a:t> </a:t>
            </a:r>
            <a:r>
              <a:rPr sz="2816" spc="-10" dirty="0">
                <a:latin typeface="ＭＳ Ｐゴシック"/>
                <a:cs typeface="ＭＳ Ｐゴシック"/>
              </a:rPr>
              <a:t>(全て弱毒型</a:t>
            </a:r>
            <a:r>
              <a:rPr sz="2816" spc="-50" dirty="0">
                <a:latin typeface="ＭＳ Ｐゴシック"/>
                <a:cs typeface="ＭＳ Ｐゴシック"/>
              </a:rPr>
              <a:t>）</a:t>
            </a:r>
            <a:endParaRPr sz="2816" dirty="0">
              <a:latin typeface="ＭＳ Ｐゴシック"/>
              <a:cs typeface="ＭＳ Ｐゴシック"/>
            </a:endParaRPr>
          </a:p>
        </p:txBody>
      </p:sp>
      <p:pic>
        <p:nvPicPr>
          <p:cNvPr id="310" name="Picture 2" descr="チャボのイラスト (鶏) ">
            <a:extLst>
              <a:ext uri="{FF2B5EF4-FFF2-40B4-BE49-F238E27FC236}">
                <a16:creationId xmlns:a16="http://schemas.microsoft.com/office/drawing/2014/main" id="{A107104F-F5E8-ACF5-5C14-B1272CE83F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77840" y="2940483"/>
            <a:ext cx="2271441" cy="2416427"/>
          </a:xfrm>
          <a:prstGeom prst="rect">
            <a:avLst/>
          </a:prstGeom>
          <a:noFill/>
          <a:extLst>
            <a:ext uri="{909E8E84-426E-40DD-AFC4-6F175D3DCCD1}">
              <a14:hiddenFill xmlns:a14="http://schemas.microsoft.com/office/drawing/2010/main">
                <a:solidFill>
                  <a:srgbClr val="FFFFFF"/>
                </a:solidFill>
              </a14:hiddenFill>
            </a:ext>
          </a:extLst>
        </p:spPr>
      </p:pic>
      <p:cxnSp>
        <p:nvCxnSpPr>
          <p:cNvPr id="312" name="直線矢印コネクタ 311">
            <a:extLst>
              <a:ext uri="{FF2B5EF4-FFF2-40B4-BE49-F238E27FC236}">
                <a16:creationId xmlns:a16="http://schemas.microsoft.com/office/drawing/2014/main" id="{B6F33FA7-F64E-7243-3FD5-AACBDB3A1E7D}"/>
              </a:ext>
            </a:extLst>
          </p:cNvPr>
          <p:cNvCxnSpPr/>
          <p:nvPr/>
        </p:nvCxnSpPr>
        <p:spPr>
          <a:xfrm>
            <a:off x="3261488" y="3211134"/>
            <a:ext cx="854186" cy="455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 name="直線矢印コネクタ 313">
            <a:extLst>
              <a:ext uri="{FF2B5EF4-FFF2-40B4-BE49-F238E27FC236}">
                <a16:creationId xmlns:a16="http://schemas.microsoft.com/office/drawing/2014/main" id="{7D8EAAB2-E9B4-4020-39D5-798961DB07BC}"/>
              </a:ext>
            </a:extLst>
          </p:cNvPr>
          <p:cNvCxnSpPr>
            <a:cxnSpLocks/>
          </p:cNvCxnSpPr>
          <p:nvPr/>
        </p:nvCxnSpPr>
        <p:spPr>
          <a:xfrm flipV="1">
            <a:off x="3079806" y="4303624"/>
            <a:ext cx="747085" cy="338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5" name="矢印: 右 314">
            <a:extLst>
              <a:ext uri="{FF2B5EF4-FFF2-40B4-BE49-F238E27FC236}">
                <a16:creationId xmlns:a16="http://schemas.microsoft.com/office/drawing/2014/main" id="{D2DF7689-53D3-DA83-25B7-69559FE9A07D}"/>
              </a:ext>
            </a:extLst>
          </p:cNvPr>
          <p:cNvSpPr/>
          <p:nvPr/>
        </p:nvSpPr>
        <p:spPr>
          <a:xfrm>
            <a:off x="5085309" y="3711591"/>
            <a:ext cx="615048" cy="514691"/>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矢印: 右 315">
            <a:extLst>
              <a:ext uri="{FF2B5EF4-FFF2-40B4-BE49-F238E27FC236}">
                <a16:creationId xmlns:a16="http://schemas.microsoft.com/office/drawing/2014/main" id="{D34FFB8F-01CE-3305-B317-F37B7F75A2B2}"/>
              </a:ext>
            </a:extLst>
          </p:cNvPr>
          <p:cNvSpPr/>
          <p:nvPr/>
        </p:nvSpPr>
        <p:spPr>
          <a:xfrm>
            <a:off x="8162963" y="3785694"/>
            <a:ext cx="615048" cy="514691"/>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0310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鳥インフルエンザ・脅威の理由：伝染</a:t>
            </a:r>
          </a:p>
        </p:txBody>
      </p:sp>
      <p:sp>
        <p:nvSpPr>
          <p:cNvPr id="2" name="楕円 1">
            <a:extLst>
              <a:ext uri="{FF2B5EF4-FFF2-40B4-BE49-F238E27FC236}">
                <a16:creationId xmlns:a16="http://schemas.microsoft.com/office/drawing/2014/main" id="{B6614176-CA8B-FC7A-AC08-7BAEBEFC2B03}"/>
              </a:ext>
            </a:extLst>
          </p:cNvPr>
          <p:cNvSpPr/>
          <p:nvPr/>
        </p:nvSpPr>
        <p:spPr>
          <a:xfrm>
            <a:off x="4295776" y="676275"/>
            <a:ext cx="3600448" cy="6038850"/>
          </a:xfrm>
          <a:prstGeom prst="ellipse">
            <a:avLst/>
          </a:prstGeom>
          <a:solidFill>
            <a:srgbClr val="C00000"/>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atin typeface="BIZ UDPゴシック" panose="020B0400000000000000" pitchFamily="50" charset="-128"/>
                <a:ea typeface="BIZ UDPゴシック" panose="020B0400000000000000" pitchFamily="50" charset="-128"/>
              </a:rPr>
              <a:t>伝染</a:t>
            </a:r>
          </a:p>
        </p:txBody>
      </p:sp>
    </p:spTree>
    <p:extLst>
      <p:ext uri="{BB962C8B-B14F-4D97-AF65-F5344CB8AC3E}">
        <p14:creationId xmlns:p14="http://schemas.microsoft.com/office/powerpoint/2010/main" val="2402139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5D73800-C441-DB40-3CC3-5B8AECD5C425}"/>
              </a:ext>
            </a:extLst>
          </p:cNvPr>
          <p:cNvPicPr>
            <a:picLocks noChangeAspect="1"/>
          </p:cNvPicPr>
          <p:nvPr/>
        </p:nvPicPr>
        <p:blipFill>
          <a:blip r:embed="rId2"/>
          <a:stretch>
            <a:fillRect/>
          </a:stretch>
        </p:blipFill>
        <p:spPr>
          <a:xfrm>
            <a:off x="8867775" y="1935891"/>
            <a:ext cx="3324225" cy="3810000"/>
          </a:xfrm>
          <a:prstGeom prst="rect">
            <a:avLst/>
          </a:prstGeom>
        </p:spPr>
      </p:pic>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鳥インフルエンザの感染経路：ヒトからヒトへの感染は、まだ確認されていない</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Picture 2" descr="チャボのイラスト (鶏) ">
            <a:extLst>
              <a:ext uri="{FF2B5EF4-FFF2-40B4-BE49-F238E27FC236}">
                <a16:creationId xmlns:a16="http://schemas.microsoft.com/office/drawing/2014/main" id="{D91060D6-13F9-EBAD-6DC4-1FF6635A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57" y="2570205"/>
            <a:ext cx="2271441" cy="241642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乳牛のイラスト">
            <a:extLst>
              <a:ext uri="{FF2B5EF4-FFF2-40B4-BE49-F238E27FC236}">
                <a16:creationId xmlns:a16="http://schemas.microsoft.com/office/drawing/2014/main" id="{024D575B-E977-D364-805E-FD8D7003D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8535" y="2259742"/>
            <a:ext cx="3810000" cy="3162300"/>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2A5D8586-ADDC-D5BD-260C-41EF52C7F14B}"/>
              </a:ext>
            </a:extLst>
          </p:cNvPr>
          <p:cNvSpPr/>
          <p:nvPr/>
        </p:nvSpPr>
        <p:spPr>
          <a:xfrm>
            <a:off x="2669059" y="3665838"/>
            <a:ext cx="1159476"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B316CF41-FAC0-07CE-CF91-B8200FDEB23C}"/>
              </a:ext>
            </a:extLst>
          </p:cNvPr>
          <p:cNvSpPr/>
          <p:nvPr/>
        </p:nvSpPr>
        <p:spPr>
          <a:xfrm>
            <a:off x="7797499" y="3665838"/>
            <a:ext cx="1171888"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24" name="Picture 4" descr="HIVウイルスのイラスト">
            <a:extLst>
              <a:ext uri="{FF2B5EF4-FFF2-40B4-BE49-F238E27FC236}">
                <a16:creationId xmlns:a16="http://schemas.microsoft.com/office/drawing/2014/main" id="{F1F3C2C6-3C7B-C164-B342-643952735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581" y="2677298"/>
            <a:ext cx="875270" cy="8752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IVウイルスのイラスト">
            <a:extLst>
              <a:ext uri="{FF2B5EF4-FFF2-40B4-BE49-F238E27FC236}">
                <a16:creationId xmlns:a16="http://schemas.microsoft.com/office/drawing/2014/main" id="{1422F41B-68D3-A406-10EC-90B637ABB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3541" y="2677298"/>
            <a:ext cx="875270" cy="8752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蚊のイラスト">
            <a:extLst>
              <a:ext uri="{FF2B5EF4-FFF2-40B4-BE49-F238E27FC236}">
                <a16:creationId xmlns:a16="http://schemas.microsoft.com/office/drawing/2014/main" id="{166D398B-3CBF-F83E-C5A6-5FD942131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0638" y="638664"/>
            <a:ext cx="1132114" cy="11321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IVウイルスのイラスト">
            <a:extLst>
              <a:ext uri="{FF2B5EF4-FFF2-40B4-BE49-F238E27FC236}">
                <a16:creationId xmlns:a16="http://schemas.microsoft.com/office/drawing/2014/main" id="{49818DE4-0253-C2DE-474B-D5C0AD15B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5426" y="1501154"/>
            <a:ext cx="539247" cy="53924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コネクタ: カギ線 11">
            <a:extLst>
              <a:ext uri="{FF2B5EF4-FFF2-40B4-BE49-F238E27FC236}">
                <a16:creationId xmlns:a16="http://schemas.microsoft.com/office/drawing/2014/main" id="{D4578E55-47AE-4269-849A-C5A1DD1A0119}"/>
              </a:ext>
            </a:extLst>
          </p:cNvPr>
          <p:cNvCxnSpPr>
            <a:stCxn id="3" idx="0"/>
            <a:endCxn id="5126" idx="1"/>
          </p:cNvCxnSpPr>
          <p:nvPr/>
        </p:nvCxnSpPr>
        <p:spPr>
          <a:xfrm rot="5400000" flipH="1" flipV="1">
            <a:off x="5226666" y="-2723767"/>
            <a:ext cx="1365484" cy="9222460"/>
          </a:xfrm>
          <a:prstGeom prst="bent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40402B9-67C8-3F7C-ED20-72B9106525DF}"/>
              </a:ext>
            </a:extLst>
          </p:cNvPr>
          <p:cNvCxnSpPr>
            <a:cxnSpLocks/>
          </p:cNvCxnSpPr>
          <p:nvPr/>
        </p:nvCxnSpPr>
        <p:spPr>
          <a:xfrm flipV="1">
            <a:off x="5733535" y="1204721"/>
            <a:ext cx="0" cy="147257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2FFE069-DE3D-F707-761F-1F0CC3AE60D1}"/>
              </a:ext>
            </a:extLst>
          </p:cNvPr>
          <p:cNvSpPr txBox="1"/>
          <p:nvPr/>
        </p:nvSpPr>
        <p:spPr>
          <a:xfrm>
            <a:off x="4665457" y="5284226"/>
            <a:ext cx="2487901" cy="923330"/>
          </a:xfrm>
          <a:prstGeom prst="rect">
            <a:avLst/>
          </a:prstGeom>
          <a:noFill/>
        </p:spPr>
        <p:txBody>
          <a:bodyPr wrap="square" rtlCol="0">
            <a:spAutoFit/>
          </a:bodyPr>
          <a:lstStyle/>
          <a:p>
            <a:pPr algn="ctr"/>
            <a:r>
              <a:rPr kumimoji="1" lang="ja-JP" altLang="en-US" sz="5400" dirty="0">
                <a:latin typeface="BIZ UDPゴシック" panose="020B0400000000000000" pitchFamily="50" charset="-128"/>
                <a:ea typeface="BIZ UDPゴシック" panose="020B0400000000000000" pitchFamily="50" charset="-128"/>
              </a:rPr>
              <a:t>家禽類</a:t>
            </a:r>
          </a:p>
        </p:txBody>
      </p:sp>
      <p:sp>
        <p:nvSpPr>
          <p:cNvPr id="17" name="テキスト ボックス 16">
            <a:extLst>
              <a:ext uri="{FF2B5EF4-FFF2-40B4-BE49-F238E27FC236}">
                <a16:creationId xmlns:a16="http://schemas.microsoft.com/office/drawing/2014/main" id="{E8D8127E-D7F9-3E5D-6339-7D3713A29557}"/>
              </a:ext>
            </a:extLst>
          </p:cNvPr>
          <p:cNvSpPr txBox="1"/>
          <p:nvPr/>
        </p:nvSpPr>
        <p:spPr>
          <a:xfrm>
            <a:off x="9808515" y="5653279"/>
            <a:ext cx="1833821" cy="923330"/>
          </a:xfrm>
          <a:prstGeom prst="rect">
            <a:avLst/>
          </a:prstGeom>
          <a:noFill/>
        </p:spPr>
        <p:txBody>
          <a:bodyPr wrap="square" rtlCol="0">
            <a:spAutoFit/>
          </a:bodyPr>
          <a:lstStyle/>
          <a:p>
            <a:pPr algn="ctr"/>
            <a:r>
              <a:rPr kumimoji="1" lang="ja-JP" altLang="en-US" sz="5400" dirty="0">
                <a:latin typeface="BIZ UDPゴシック" panose="020B0400000000000000" pitchFamily="50" charset="-128"/>
                <a:ea typeface="BIZ UDPゴシック" panose="020B0400000000000000" pitchFamily="50" charset="-128"/>
              </a:rPr>
              <a:t>ヒト</a:t>
            </a:r>
          </a:p>
        </p:txBody>
      </p:sp>
      <p:sp>
        <p:nvSpPr>
          <p:cNvPr id="18" name="テキスト ボックス 17">
            <a:extLst>
              <a:ext uri="{FF2B5EF4-FFF2-40B4-BE49-F238E27FC236}">
                <a16:creationId xmlns:a16="http://schemas.microsoft.com/office/drawing/2014/main" id="{E5E67850-242D-C426-8472-D962BD2C529F}"/>
              </a:ext>
            </a:extLst>
          </p:cNvPr>
          <p:cNvSpPr txBox="1"/>
          <p:nvPr/>
        </p:nvSpPr>
        <p:spPr>
          <a:xfrm>
            <a:off x="631238" y="5191614"/>
            <a:ext cx="1246479" cy="923330"/>
          </a:xfrm>
          <a:prstGeom prst="rect">
            <a:avLst/>
          </a:prstGeom>
          <a:noFill/>
        </p:spPr>
        <p:txBody>
          <a:bodyPr wrap="square" rtlCol="0">
            <a:spAutoFit/>
          </a:bodyPr>
          <a:lstStyle/>
          <a:p>
            <a:pPr algn="ctr"/>
            <a:r>
              <a:rPr lang="ja-JP" altLang="en-US" sz="5400" dirty="0">
                <a:latin typeface="BIZ UDPゴシック" panose="020B0400000000000000" pitchFamily="50" charset="-128"/>
                <a:ea typeface="BIZ UDPゴシック" panose="020B0400000000000000" pitchFamily="50" charset="-128"/>
              </a:rPr>
              <a:t>鳥</a:t>
            </a:r>
            <a:endParaRPr kumimoji="1" lang="ja-JP" altLang="en-US" sz="54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09820BA9-DB15-F2E3-559C-42FCB021A75C}"/>
              </a:ext>
            </a:extLst>
          </p:cNvPr>
          <p:cNvSpPr txBox="1"/>
          <p:nvPr/>
        </p:nvSpPr>
        <p:spPr>
          <a:xfrm>
            <a:off x="11436188" y="1022337"/>
            <a:ext cx="728322" cy="830997"/>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蝿</a:t>
            </a:r>
            <a:endParaRPr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蚊</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7D63F31A-2242-9728-D9B4-71FEF34113F3}"/>
              </a:ext>
            </a:extLst>
          </p:cNvPr>
          <p:cNvSpPr txBox="1"/>
          <p:nvPr/>
        </p:nvSpPr>
        <p:spPr>
          <a:xfrm>
            <a:off x="1671362" y="816429"/>
            <a:ext cx="8542159" cy="461665"/>
          </a:xfrm>
          <a:prstGeom prst="rect">
            <a:avLst/>
          </a:prstGeom>
          <a:noFill/>
        </p:spPr>
        <p:txBody>
          <a:bodyPr wrap="square" rtlCol="0">
            <a:spAutoFit/>
          </a:bodyPr>
          <a:lstStyle/>
          <a:p>
            <a:pPr algn="ctr"/>
            <a:r>
              <a:rPr kumimoji="1" lang="en-US" altLang="ja-JP" sz="2400" dirty="0">
                <a:latin typeface="UD デジタル 教科書体 NK-B" panose="02020700000000000000" pitchFamily="18" charset="-128"/>
                <a:ea typeface="UD デジタル 教科書体 NK-B" panose="02020700000000000000" pitchFamily="18" charset="-128"/>
              </a:rPr>
              <a:t>2023</a:t>
            </a:r>
            <a:r>
              <a:rPr kumimoji="1" lang="ja-JP" altLang="en-US" sz="2400" dirty="0">
                <a:latin typeface="UD デジタル 教科書体 NK-B" panose="02020700000000000000" pitchFamily="18" charset="-128"/>
                <a:ea typeface="UD デジタル 教科書体 NK-B" panose="02020700000000000000" pitchFamily="18" charset="-128"/>
              </a:rPr>
              <a:t>年</a:t>
            </a:r>
            <a:r>
              <a:rPr kumimoji="1" lang="en-US" altLang="ja-JP" sz="2400" dirty="0">
                <a:latin typeface="UD デジタル 教科書体 NK-B" panose="02020700000000000000" pitchFamily="18" charset="-128"/>
                <a:ea typeface="UD デジタル 教科書体 NK-B" panose="02020700000000000000" pitchFamily="18" charset="-128"/>
              </a:rPr>
              <a:t>12</a:t>
            </a:r>
            <a:r>
              <a:rPr kumimoji="1" lang="ja-JP" altLang="en-US" sz="2400" dirty="0">
                <a:latin typeface="UD デジタル 教科書体 NK-B" panose="02020700000000000000" pitchFamily="18" charset="-128"/>
                <a:ea typeface="UD デジタル 教科書体 NK-B" panose="02020700000000000000" pitchFamily="18" charset="-128"/>
              </a:rPr>
              <a:t>月、鹿児島県で「蝿」から</a:t>
            </a:r>
            <a:r>
              <a:rPr kumimoji="1" lang="en-US" altLang="ja-JP" sz="2400" dirty="0">
                <a:solidFill>
                  <a:srgbClr val="C00000"/>
                </a:solidFill>
                <a:latin typeface="UD デジタル 教科書体 NK-B" panose="02020700000000000000" pitchFamily="18" charset="-128"/>
                <a:ea typeface="UD デジタル 教科書体 NK-B" panose="02020700000000000000" pitchFamily="18" charset="-128"/>
              </a:rPr>
              <a:t>H5N1</a:t>
            </a:r>
            <a:r>
              <a:rPr kumimoji="1" lang="ja-JP" altLang="en-US" sz="2400" dirty="0">
                <a:solidFill>
                  <a:srgbClr val="C00000"/>
                </a:solidFill>
                <a:latin typeface="UD デジタル 教科書体 NK-B" panose="02020700000000000000" pitchFamily="18" charset="-128"/>
                <a:ea typeface="UD デジタル 教科書体 NK-B" panose="02020700000000000000" pitchFamily="18" charset="-128"/>
              </a:rPr>
              <a:t>型</a:t>
            </a:r>
            <a:r>
              <a:rPr kumimoji="1" lang="ja-JP" altLang="en-US" sz="2400" dirty="0">
                <a:latin typeface="UD デジタル 教科書体 NK-B" panose="02020700000000000000" pitchFamily="18" charset="-128"/>
                <a:ea typeface="UD デジタル 教科書体 NK-B" panose="02020700000000000000" pitchFamily="18" charset="-128"/>
              </a:rPr>
              <a:t>が検出されている</a:t>
            </a:r>
          </a:p>
        </p:txBody>
      </p:sp>
    </p:spTree>
    <p:extLst>
      <p:ext uri="{BB962C8B-B14F-4D97-AF65-F5344CB8AC3E}">
        <p14:creationId xmlns:p14="http://schemas.microsoft.com/office/powerpoint/2010/main" val="1675252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4E3CEF7-54E3-222C-60FA-045F4893D5B8}"/>
              </a:ext>
            </a:extLst>
          </p:cNvPr>
          <p:cNvPicPr>
            <a:picLocks noChangeAspect="1"/>
          </p:cNvPicPr>
          <p:nvPr/>
        </p:nvPicPr>
        <p:blipFill>
          <a:blip r:embed="rId2"/>
          <a:stretch>
            <a:fillRect/>
          </a:stretch>
        </p:blipFill>
        <p:spPr>
          <a:xfrm>
            <a:off x="621266" y="473551"/>
            <a:ext cx="4690615" cy="6384449"/>
          </a:xfrm>
          <a:prstGeom prst="rect">
            <a:avLst/>
          </a:prstGeom>
        </p:spPr>
      </p:pic>
      <p:pic>
        <p:nvPicPr>
          <p:cNvPr id="4" name="図 3">
            <a:extLst>
              <a:ext uri="{FF2B5EF4-FFF2-40B4-BE49-F238E27FC236}">
                <a16:creationId xmlns:a16="http://schemas.microsoft.com/office/drawing/2014/main" id="{6D038FC8-285B-1FC2-094D-DC6DE128630E}"/>
              </a:ext>
            </a:extLst>
          </p:cNvPr>
          <p:cNvPicPr>
            <a:picLocks noChangeAspect="1"/>
          </p:cNvPicPr>
          <p:nvPr/>
        </p:nvPicPr>
        <p:blipFill>
          <a:blip r:embed="rId3"/>
          <a:stretch>
            <a:fillRect/>
          </a:stretch>
        </p:blipFill>
        <p:spPr>
          <a:xfrm>
            <a:off x="6047443" y="467858"/>
            <a:ext cx="5703549" cy="6384450"/>
          </a:xfrm>
          <a:prstGeom prst="rect">
            <a:avLst/>
          </a:prstGeom>
        </p:spPr>
      </p:pic>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牛での感染拡大＠牛乳やひき肉にも注意！</a:t>
            </a:r>
          </a:p>
        </p:txBody>
      </p:sp>
      <p:pic>
        <p:nvPicPr>
          <p:cNvPr id="7" name="図 6">
            <a:extLst>
              <a:ext uri="{FF2B5EF4-FFF2-40B4-BE49-F238E27FC236}">
                <a16:creationId xmlns:a16="http://schemas.microsoft.com/office/drawing/2014/main" id="{7612CF86-F975-5ACA-C05B-285F0BECA582}"/>
              </a:ext>
            </a:extLst>
          </p:cNvPr>
          <p:cNvPicPr>
            <a:picLocks noChangeAspect="1"/>
          </p:cNvPicPr>
          <p:nvPr/>
        </p:nvPicPr>
        <p:blipFill>
          <a:blip r:embed="rId4"/>
          <a:stretch>
            <a:fillRect/>
          </a:stretch>
        </p:blipFill>
        <p:spPr>
          <a:xfrm>
            <a:off x="5311881" y="6004832"/>
            <a:ext cx="853168" cy="853168"/>
          </a:xfrm>
          <a:prstGeom prst="rect">
            <a:avLst/>
          </a:prstGeom>
        </p:spPr>
      </p:pic>
    </p:spTree>
    <p:extLst>
      <p:ext uri="{BB962C8B-B14F-4D97-AF65-F5344CB8AC3E}">
        <p14:creationId xmlns:p14="http://schemas.microsoft.com/office/powerpoint/2010/main" val="1448137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E8D8127E-D7F9-3E5D-6339-7D3713A29557}"/>
              </a:ext>
            </a:extLst>
          </p:cNvPr>
          <p:cNvSpPr txBox="1"/>
          <p:nvPr/>
        </p:nvSpPr>
        <p:spPr>
          <a:xfrm>
            <a:off x="0" y="455403"/>
            <a:ext cx="12266141" cy="923330"/>
          </a:xfrm>
          <a:prstGeom prst="rect">
            <a:avLst/>
          </a:prstGeom>
          <a:gradFill flip="none" rotWithShape="1">
            <a:gsLst>
              <a:gs pos="0">
                <a:schemeClr val="accent6">
                  <a:lumMod val="50000"/>
                  <a:tint val="66000"/>
                  <a:satMod val="160000"/>
                </a:schemeClr>
              </a:gs>
              <a:gs pos="50000">
                <a:schemeClr val="accent6">
                  <a:lumMod val="50000"/>
                  <a:tint val="44500"/>
                  <a:satMod val="160000"/>
                </a:schemeClr>
              </a:gs>
              <a:gs pos="100000">
                <a:schemeClr val="accent6">
                  <a:lumMod val="50000"/>
                  <a:tint val="23500"/>
                  <a:satMod val="160000"/>
                </a:schemeClr>
              </a:gs>
            </a:gsLst>
            <a:path path="circle">
              <a:fillToRect l="50000" t="50000" r="50000" b="50000"/>
            </a:path>
            <a:tileRect/>
          </a:gradFill>
        </p:spPr>
        <p:txBody>
          <a:bodyPr wrap="square" rtlCol="0" anchor="b">
            <a:spAutoFit/>
          </a:bodyPr>
          <a:lstStyle/>
          <a:p>
            <a:pPr algn="ctr"/>
            <a:r>
              <a:rPr kumimoji="1" lang="ja-JP" altLang="en-US" sz="5400" b="1" dirty="0">
                <a:solidFill>
                  <a:srgbClr val="FF0000"/>
                </a:solidFill>
                <a:latin typeface="UD デジタル 教科書体 NK-B" panose="02020700000000000000" pitchFamily="18" charset="-128"/>
                <a:ea typeface="UD デジタル 教科書体 NK-B" panose="02020700000000000000" pitchFamily="18" charset="-128"/>
              </a:rPr>
              <a:t>恐ろしい「ヒト＝ヒト感染」</a:t>
            </a:r>
          </a:p>
        </p:txBody>
      </p:sp>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感染経路</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Picture 2" descr="チャボのイラスト (鶏) ">
            <a:extLst>
              <a:ext uri="{FF2B5EF4-FFF2-40B4-BE49-F238E27FC236}">
                <a16:creationId xmlns:a16="http://schemas.microsoft.com/office/drawing/2014/main" id="{D91060D6-13F9-EBAD-6DC4-1FF6635AF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57" y="2570205"/>
            <a:ext cx="2271441" cy="2416427"/>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B316CF41-FAC0-07CE-CF91-B8200FDEB23C}"/>
              </a:ext>
            </a:extLst>
          </p:cNvPr>
          <p:cNvSpPr/>
          <p:nvPr/>
        </p:nvSpPr>
        <p:spPr>
          <a:xfrm>
            <a:off x="2531535" y="3886274"/>
            <a:ext cx="1171888"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4" descr="HIVウイルスのイラスト">
            <a:extLst>
              <a:ext uri="{FF2B5EF4-FFF2-40B4-BE49-F238E27FC236}">
                <a16:creationId xmlns:a16="http://schemas.microsoft.com/office/drawing/2014/main" id="{1422F41B-68D3-A406-10EC-90B637ABB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77" y="2897734"/>
            <a:ext cx="875270" cy="875270"/>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E5E67850-242D-C426-8472-D962BD2C529F}"/>
              </a:ext>
            </a:extLst>
          </p:cNvPr>
          <p:cNvSpPr txBox="1"/>
          <p:nvPr/>
        </p:nvSpPr>
        <p:spPr>
          <a:xfrm>
            <a:off x="674937" y="4986632"/>
            <a:ext cx="1246479" cy="923330"/>
          </a:xfrm>
          <a:prstGeom prst="rect">
            <a:avLst/>
          </a:prstGeom>
          <a:noFill/>
        </p:spPr>
        <p:txBody>
          <a:bodyPr wrap="square" rtlCol="0">
            <a:spAutoFit/>
          </a:bodyPr>
          <a:lstStyle/>
          <a:p>
            <a:pPr algn="ctr"/>
            <a:r>
              <a:rPr lang="ja-JP" altLang="en-US" sz="5400" dirty="0">
                <a:latin typeface="BIZ UDPゴシック" panose="020B0400000000000000" pitchFamily="50" charset="-128"/>
                <a:ea typeface="BIZ UDPゴシック" panose="020B0400000000000000" pitchFamily="50" charset="-128"/>
              </a:rPr>
              <a:t>鳥</a:t>
            </a:r>
            <a:endParaRPr kumimoji="1" lang="ja-JP" altLang="en-US" sz="5400" dirty="0">
              <a:latin typeface="BIZ UDPゴシック" panose="020B0400000000000000" pitchFamily="50" charset="-128"/>
              <a:ea typeface="BIZ UDPゴシック" panose="020B0400000000000000" pitchFamily="50" charset="-128"/>
            </a:endParaRPr>
          </a:p>
        </p:txBody>
      </p:sp>
      <p:pic>
        <p:nvPicPr>
          <p:cNvPr id="8196" name="Picture 4" descr="若い幽霊のイラスト（男性・無表情）">
            <a:extLst>
              <a:ext uri="{FF2B5EF4-FFF2-40B4-BE49-F238E27FC236}">
                <a16:creationId xmlns:a16="http://schemas.microsoft.com/office/drawing/2014/main" id="{B82060EB-827B-98DA-A205-A049C683C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1997" y="2249002"/>
            <a:ext cx="20478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AEC91F6B-0694-A24A-B9AE-65550A26B6F4}"/>
              </a:ext>
            </a:extLst>
          </p:cNvPr>
          <p:cNvPicPr>
            <a:picLocks noChangeAspect="1"/>
          </p:cNvPicPr>
          <p:nvPr/>
        </p:nvPicPr>
        <p:blipFill>
          <a:blip r:embed="rId5"/>
          <a:stretch>
            <a:fillRect/>
          </a:stretch>
        </p:blipFill>
        <p:spPr>
          <a:xfrm>
            <a:off x="3869873" y="1603899"/>
            <a:ext cx="2473777" cy="5287592"/>
          </a:xfrm>
          <a:prstGeom prst="rect">
            <a:avLst/>
          </a:prstGeom>
        </p:spPr>
      </p:pic>
      <p:pic>
        <p:nvPicPr>
          <p:cNvPr id="13" name="図 12">
            <a:extLst>
              <a:ext uri="{FF2B5EF4-FFF2-40B4-BE49-F238E27FC236}">
                <a16:creationId xmlns:a16="http://schemas.microsoft.com/office/drawing/2014/main" id="{A6528EA4-C175-9FBF-4EB5-06CE4D31BDA6}"/>
              </a:ext>
            </a:extLst>
          </p:cNvPr>
          <p:cNvPicPr>
            <a:picLocks noChangeAspect="1"/>
          </p:cNvPicPr>
          <p:nvPr/>
        </p:nvPicPr>
        <p:blipFill>
          <a:blip r:embed="rId6"/>
          <a:stretch>
            <a:fillRect/>
          </a:stretch>
        </p:blipFill>
        <p:spPr>
          <a:xfrm>
            <a:off x="7282431" y="1792978"/>
            <a:ext cx="1758658" cy="5059329"/>
          </a:xfrm>
          <a:prstGeom prst="rect">
            <a:avLst/>
          </a:prstGeom>
        </p:spPr>
      </p:pic>
      <p:sp>
        <p:nvSpPr>
          <p:cNvPr id="15" name="矢印: 右 14">
            <a:extLst>
              <a:ext uri="{FF2B5EF4-FFF2-40B4-BE49-F238E27FC236}">
                <a16:creationId xmlns:a16="http://schemas.microsoft.com/office/drawing/2014/main" id="{A8F26B08-4334-28F9-82A0-6B720C45D69C}"/>
              </a:ext>
            </a:extLst>
          </p:cNvPr>
          <p:cNvSpPr/>
          <p:nvPr/>
        </p:nvSpPr>
        <p:spPr>
          <a:xfrm>
            <a:off x="5924156" y="3886273"/>
            <a:ext cx="1171888"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Picture 4" descr="HIVウイルスのイラスト">
            <a:extLst>
              <a:ext uri="{FF2B5EF4-FFF2-40B4-BE49-F238E27FC236}">
                <a16:creationId xmlns:a16="http://schemas.microsoft.com/office/drawing/2014/main" id="{8B12297E-0180-B1DC-F60B-36D4D34BB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962" y="2176148"/>
            <a:ext cx="512937" cy="5129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IVウイルスのイラスト">
            <a:extLst>
              <a:ext uri="{FF2B5EF4-FFF2-40B4-BE49-F238E27FC236}">
                <a16:creationId xmlns:a16="http://schemas.microsoft.com/office/drawing/2014/main" id="{E9A1B1FF-78EC-B24B-F7A8-BFEFE17A3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437" y="2721012"/>
            <a:ext cx="512937" cy="51293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IVウイルスのイラスト">
            <a:extLst>
              <a:ext uri="{FF2B5EF4-FFF2-40B4-BE49-F238E27FC236}">
                <a16:creationId xmlns:a16="http://schemas.microsoft.com/office/drawing/2014/main" id="{479D0024-40B7-47BD-E104-E96EA4B65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232" y="3899363"/>
            <a:ext cx="512937" cy="5129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IVウイルスのイラスト">
            <a:extLst>
              <a:ext uri="{FF2B5EF4-FFF2-40B4-BE49-F238E27FC236}">
                <a16:creationId xmlns:a16="http://schemas.microsoft.com/office/drawing/2014/main" id="{9B597D10-22D9-E029-63DB-6BE1BC544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499" y="3224243"/>
            <a:ext cx="512937" cy="512937"/>
          </a:xfrm>
          <a:prstGeom prst="rect">
            <a:avLst/>
          </a:prstGeom>
          <a:noFill/>
          <a:extLst>
            <a:ext uri="{909E8E84-426E-40DD-AFC4-6F175D3DCCD1}">
              <a14:hiddenFill xmlns:a14="http://schemas.microsoft.com/office/drawing/2010/main">
                <a:solidFill>
                  <a:srgbClr val="FFFFFF"/>
                </a:solidFill>
              </a14:hiddenFill>
            </a:ext>
          </a:extLst>
        </p:spPr>
      </p:pic>
      <p:sp>
        <p:nvSpPr>
          <p:cNvPr id="31" name="矢印: 右 30">
            <a:extLst>
              <a:ext uri="{FF2B5EF4-FFF2-40B4-BE49-F238E27FC236}">
                <a16:creationId xmlns:a16="http://schemas.microsoft.com/office/drawing/2014/main" id="{E1DEE434-7D3B-C8F3-E76A-AA8301B00562}"/>
              </a:ext>
            </a:extLst>
          </p:cNvPr>
          <p:cNvSpPr/>
          <p:nvPr/>
        </p:nvSpPr>
        <p:spPr>
          <a:xfrm>
            <a:off x="9009277" y="3843832"/>
            <a:ext cx="1171888" cy="535459"/>
          </a:xfrm>
          <a:prstGeom prst="rightArrow">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A043AB9E-B08B-5CEF-86B0-DBDB22546609}"/>
              </a:ext>
            </a:extLst>
          </p:cNvPr>
          <p:cNvSpPr txBox="1"/>
          <p:nvPr/>
        </p:nvSpPr>
        <p:spPr>
          <a:xfrm>
            <a:off x="9654180" y="1589748"/>
            <a:ext cx="2473777" cy="769441"/>
          </a:xfrm>
          <a:prstGeom prst="rect">
            <a:avLst/>
          </a:prstGeom>
          <a:noFill/>
        </p:spPr>
        <p:txBody>
          <a:bodyPr wrap="square" rtlCol="0">
            <a:spAutoFit/>
          </a:bodyPr>
          <a:lstStyle/>
          <a:p>
            <a:pPr algn="ctr"/>
            <a:r>
              <a:rPr kumimoji="1" lang="ja-JP" altLang="en-US" sz="4400" b="1" dirty="0">
                <a:latin typeface="BIZ UDPゴシック" panose="020B0400000000000000" pitchFamily="50" charset="-128"/>
                <a:ea typeface="BIZ UDPゴシック" panose="020B0400000000000000" pitchFamily="50" charset="-128"/>
              </a:rPr>
              <a:t>致死率</a:t>
            </a:r>
            <a:r>
              <a:rPr kumimoji="1" lang="ja-JP" altLang="en-US" sz="600" b="1" dirty="0">
                <a:latin typeface="BIZ UDPゴシック" panose="020B0400000000000000" pitchFamily="50" charset="-128"/>
                <a:ea typeface="BIZ UDPゴシック" panose="020B0400000000000000" pitchFamily="50" charset="-128"/>
              </a:rPr>
              <a:t>は</a:t>
            </a:r>
            <a:endParaRPr kumimoji="1" lang="ja-JP" altLang="en-US" sz="4400" b="1" dirty="0">
              <a:latin typeface="BIZ UDPゴシック" panose="020B0400000000000000" pitchFamily="50" charset="-128"/>
              <a:ea typeface="BIZ UDPゴシック" panose="020B0400000000000000" pitchFamily="50" charset="-128"/>
            </a:endParaRPr>
          </a:p>
        </p:txBody>
      </p:sp>
      <p:sp>
        <p:nvSpPr>
          <p:cNvPr id="33" name="テキスト ボックス 32">
            <a:extLst>
              <a:ext uri="{FF2B5EF4-FFF2-40B4-BE49-F238E27FC236}">
                <a16:creationId xmlns:a16="http://schemas.microsoft.com/office/drawing/2014/main" id="{6A6C54D8-51B3-0D37-F864-A307A044F845}"/>
              </a:ext>
            </a:extLst>
          </p:cNvPr>
          <p:cNvSpPr txBox="1"/>
          <p:nvPr/>
        </p:nvSpPr>
        <p:spPr>
          <a:xfrm>
            <a:off x="6331330" y="2432616"/>
            <a:ext cx="461665" cy="1161075"/>
          </a:xfrm>
          <a:prstGeom prst="rect">
            <a:avLst/>
          </a:prstGeom>
          <a:noFill/>
        </p:spPr>
        <p:txBody>
          <a:bodyPr vert="eaVert"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空気感染</a:t>
            </a:r>
          </a:p>
        </p:txBody>
      </p:sp>
      <p:sp>
        <p:nvSpPr>
          <p:cNvPr id="34" name="テキスト ボックス 33">
            <a:extLst>
              <a:ext uri="{FF2B5EF4-FFF2-40B4-BE49-F238E27FC236}">
                <a16:creationId xmlns:a16="http://schemas.microsoft.com/office/drawing/2014/main" id="{5099F07F-61A2-6C4C-0691-3F4BBE5663B4}"/>
              </a:ext>
            </a:extLst>
          </p:cNvPr>
          <p:cNvSpPr txBox="1"/>
          <p:nvPr/>
        </p:nvSpPr>
        <p:spPr>
          <a:xfrm>
            <a:off x="2329001" y="2359189"/>
            <a:ext cx="1435975"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変異</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kumimoji="1" lang="en-US" altLang="ja-JP" dirty="0">
                <a:latin typeface="UD デジタル 教科書体 NK-B" panose="02020700000000000000" pitchFamily="18" charset="-128"/>
                <a:ea typeface="UD デジタル 教科書体 NK-B" panose="02020700000000000000" pitchFamily="18" charset="-128"/>
              </a:rPr>
              <a:t>H5N1</a:t>
            </a:r>
            <a:r>
              <a:rPr kumimoji="1" lang="ja-JP" altLang="en-US" dirty="0">
                <a:latin typeface="UD デジタル 教科書体 NK-B" panose="02020700000000000000" pitchFamily="18" charset="-128"/>
                <a:ea typeface="UD デジタル 教科書体 NK-B" panose="02020700000000000000" pitchFamily="18" charset="-128"/>
              </a:rPr>
              <a:t>型</a:t>
            </a:r>
          </a:p>
        </p:txBody>
      </p:sp>
    </p:spTree>
    <p:extLst>
      <p:ext uri="{BB962C8B-B14F-4D97-AF65-F5344CB8AC3E}">
        <p14:creationId xmlns:p14="http://schemas.microsoft.com/office/powerpoint/2010/main" val="1541210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028616"/>
            <a:ext cx="12191999" cy="2800767"/>
          </a:xfrm>
          <a:prstGeom prst="rect">
            <a:avLst/>
          </a:prstGeom>
          <a:noFill/>
        </p:spPr>
        <p:txBody>
          <a:bodyPr wrap="square" rtlCol="0">
            <a:spAutoFit/>
          </a:bodyPr>
          <a:lstStyle/>
          <a:p>
            <a:pPr algn="ctr"/>
            <a:r>
              <a:rPr lang="ja-JP" altLang="en-US" sz="8800" dirty="0">
                <a:solidFill>
                  <a:schemeClr val="bg1"/>
                </a:solidFill>
                <a:latin typeface="HGS創英角ｺﾞｼｯｸUB" panose="020B0900000000000000" pitchFamily="50" charset="-128"/>
                <a:ea typeface="HGS創英角ｺﾞｼｯｸUB" panose="020B0900000000000000" pitchFamily="50" charset="-128"/>
              </a:rPr>
              <a:t>鳥インフルエンザ</a:t>
            </a:r>
            <a:endParaRPr lang="en-US" altLang="ja-JP" sz="8800" dirty="0">
              <a:solidFill>
                <a:schemeClr val="bg1"/>
              </a:solidFill>
              <a:latin typeface="HGS創英角ｺﾞｼｯｸUB" panose="020B0900000000000000" pitchFamily="50" charset="-128"/>
              <a:ea typeface="HGS創英角ｺﾞｼｯｸUB" panose="020B0900000000000000" pitchFamily="50" charset="-128"/>
            </a:endParaRPr>
          </a:p>
          <a:p>
            <a:pPr algn="ctr"/>
            <a:r>
              <a:rPr kumimoji="1" lang="ja-JP" altLang="en-US" sz="8800" dirty="0">
                <a:solidFill>
                  <a:schemeClr val="bg1"/>
                </a:solidFill>
                <a:latin typeface="HGS創英角ｺﾞｼｯｸUB" panose="020B0900000000000000" pitchFamily="50" charset="-128"/>
                <a:ea typeface="HGS創英角ｺﾞｼｯｸUB" panose="020B0900000000000000" pitchFamily="50" charset="-128"/>
              </a:rPr>
              <a:t>への対応策</a:t>
            </a:r>
          </a:p>
        </p:txBody>
      </p:sp>
    </p:spTree>
    <p:extLst>
      <p:ext uri="{BB962C8B-B14F-4D97-AF65-F5344CB8AC3E}">
        <p14:creationId xmlns:p14="http://schemas.microsoft.com/office/powerpoint/2010/main" val="2619818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アビガン」がウイルスの増殖を防ぐ仕組み（クリックで拡大）出典：富士フイルム">
            <a:extLst>
              <a:ext uri="{FF2B5EF4-FFF2-40B4-BE49-F238E27FC236}">
                <a16:creationId xmlns:a16="http://schemas.microsoft.com/office/drawing/2014/main" id="{58A261A3-21F1-E2E1-8552-7A536E16F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5272" y="1128988"/>
            <a:ext cx="8091003" cy="512628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712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鳥インフルエンザへの対応策は？</a:t>
            </a:r>
          </a:p>
        </p:txBody>
      </p:sp>
      <p:pic>
        <p:nvPicPr>
          <p:cNvPr id="2050" name="Picture 2" descr="インフルエンザ　パンデミック">
            <a:extLst>
              <a:ext uri="{FF2B5EF4-FFF2-40B4-BE49-F238E27FC236}">
                <a16:creationId xmlns:a16="http://schemas.microsoft.com/office/drawing/2014/main" id="{6A335087-DB15-6635-4FB2-A40C73971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11" y="626925"/>
            <a:ext cx="3862387" cy="605864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318B543-C90C-4D1C-44AB-D946C572C3EB}"/>
              </a:ext>
            </a:extLst>
          </p:cNvPr>
          <p:cNvSpPr txBox="1"/>
          <p:nvPr/>
        </p:nvSpPr>
        <p:spPr>
          <a:xfrm>
            <a:off x="4181474" y="6391274"/>
            <a:ext cx="2228850" cy="369332"/>
          </a:xfrm>
          <a:prstGeom prst="rect">
            <a:avLst/>
          </a:prstGeom>
          <a:noFill/>
        </p:spPr>
        <p:txBody>
          <a:bodyPr wrap="square" rtlCol="0">
            <a:spAutoFit/>
          </a:bodyPr>
          <a:lstStyle/>
          <a:p>
            <a:r>
              <a:rPr lang="en-US" altLang="ja-JP" dirty="0">
                <a:latin typeface="BIZ UDPゴシック" panose="020B0400000000000000" pitchFamily="50" charset="-128"/>
                <a:ea typeface="BIZ UDPゴシック" panose="020B0400000000000000" pitchFamily="50" charset="-128"/>
              </a:rPr>
              <a:t>2009</a:t>
            </a:r>
            <a:r>
              <a:rPr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9</a:t>
            </a:r>
            <a:r>
              <a:rPr lang="ja-JP" altLang="en-US" dirty="0">
                <a:latin typeface="BIZ UDPゴシック" panose="020B0400000000000000" pitchFamily="50" charset="-128"/>
                <a:ea typeface="BIZ UDPゴシック" panose="020B0400000000000000" pitchFamily="50" charset="-128"/>
              </a:rPr>
              <a:t>月発刊</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A0F0F9A-A165-37C5-1F8F-A1F22CE05408}"/>
              </a:ext>
            </a:extLst>
          </p:cNvPr>
          <p:cNvSpPr txBox="1"/>
          <p:nvPr/>
        </p:nvSpPr>
        <p:spPr>
          <a:xfrm>
            <a:off x="421481" y="6317964"/>
            <a:ext cx="3028950" cy="369332"/>
          </a:xfrm>
          <a:prstGeom prst="rect">
            <a:avLst/>
          </a:prstGeom>
          <a:noFill/>
        </p:spPr>
        <p:txBody>
          <a:bodyPr wrap="square" rtlCol="0">
            <a:spAutoFit/>
          </a:bodyPr>
          <a:lstStyle/>
          <a:p>
            <a:pPr algn="ctr"/>
            <a:r>
              <a:rPr lang="ja-JP" altLang="en-US" dirty="0">
                <a:solidFill>
                  <a:schemeClr val="bg1"/>
                </a:solidFill>
                <a:latin typeface="BIZ UDPゴシック" panose="020B0400000000000000" pitchFamily="50" charset="-128"/>
                <a:ea typeface="BIZ UDPゴシック" panose="020B0400000000000000" pitchFamily="50" charset="-128"/>
              </a:rPr>
              <a:t>（出所）講談社</a:t>
            </a:r>
            <a:r>
              <a:rPr lang="en-US" altLang="ja-JP" dirty="0">
                <a:solidFill>
                  <a:schemeClr val="bg1"/>
                </a:solidFill>
                <a:latin typeface="BIZ UDPゴシック" panose="020B0400000000000000" pitchFamily="50" charset="-128"/>
                <a:ea typeface="BIZ UDPゴシック" panose="020B0400000000000000" pitchFamily="50" charset="-128"/>
              </a:rPr>
              <a:t>BOOK</a:t>
            </a:r>
            <a:r>
              <a:rPr lang="ja-JP" altLang="en-US" dirty="0">
                <a:solidFill>
                  <a:schemeClr val="bg1"/>
                </a:solidFill>
                <a:latin typeface="BIZ UDPゴシック" panose="020B0400000000000000" pitchFamily="50" charset="-128"/>
                <a:ea typeface="BIZ UDPゴシック" panose="020B0400000000000000" pitchFamily="50" charset="-128"/>
              </a:rPr>
              <a:t>倶楽部</a:t>
            </a:r>
            <a:endParaRPr kumimoji="1" lang="ja-JP" altLang="en-US" dirty="0">
              <a:solidFill>
                <a:schemeClr val="bg1"/>
              </a:solidFill>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BE968A89-1F0C-2A40-B5D9-52580CEA19B2}"/>
              </a:ext>
            </a:extLst>
          </p:cNvPr>
          <p:cNvPicPr>
            <a:picLocks noChangeAspect="1"/>
          </p:cNvPicPr>
          <p:nvPr/>
        </p:nvPicPr>
        <p:blipFill>
          <a:blip r:embed="rId5"/>
          <a:stretch>
            <a:fillRect/>
          </a:stretch>
        </p:blipFill>
        <p:spPr>
          <a:xfrm>
            <a:off x="11029950" y="1167162"/>
            <a:ext cx="1076326" cy="1076326"/>
          </a:xfrm>
          <a:prstGeom prst="rect">
            <a:avLst/>
          </a:prstGeom>
        </p:spPr>
      </p:pic>
      <p:sp>
        <p:nvSpPr>
          <p:cNvPr id="13" name="テキスト ボックス 12">
            <a:extLst>
              <a:ext uri="{FF2B5EF4-FFF2-40B4-BE49-F238E27FC236}">
                <a16:creationId xmlns:a16="http://schemas.microsoft.com/office/drawing/2014/main" id="{E0160BDD-CB47-2432-CECE-A45EE284551F}"/>
              </a:ext>
            </a:extLst>
          </p:cNvPr>
          <p:cNvSpPr txBox="1"/>
          <p:nvPr/>
        </p:nvSpPr>
        <p:spPr>
          <a:xfrm>
            <a:off x="5876625" y="6135440"/>
            <a:ext cx="4629751"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（出所）富士フィルム富山化学</a:t>
            </a:r>
          </a:p>
        </p:txBody>
      </p:sp>
      <p:sp>
        <p:nvSpPr>
          <p:cNvPr id="14" name="テキスト ボックス 13">
            <a:extLst>
              <a:ext uri="{FF2B5EF4-FFF2-40B4-BE49-F238E27FC236}">
                <a16:creationId xmlns:a16="http://schemas.microsoft.com/office/drawing/2014/main" id="{CAF7D83B-B898-C43C-AF65-DD5D02BA1A4E}"/>
              </a:ext>
            </a:extLst>
          </p:cNvPr>
          <p:cNvSpPr txBox="1"/>
          <p:nvPr/>
        </p:nvSpPr>
        <p:spPr>
          <a:xfrm>
            <a:off x="4866974" y="602727"/>
            <a:ext cx="6162976" cy="369332"/>
          </a:xfrm>
          <a:prstGeom prst="rect">
            <a:avLst/>
          </a:prstGeom>
          <a:solidFill>
            <a:schemeClr val="accent2">
              <a:lumMod val="60000"/>
              <a:lumOff val="40000"/>
            </a:schemeClr>
          </a:solid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本書ではアビガンではなく、開発コード「</a:t>
            </a:r>
            <a:r>
              <a:rPr kumimoji="1" lang="en-US" altLang="ja-JP" dirty="0">
                <a:latin typeface="BIZ UDPゴシック" panose="020B0400000000000000" pitchFamily="50" charset="-128"/>
                <a:ea typeface="BIZ UDPゴシック" panose="020B0400000000000000" pitchFamily="50" charset="-128"/>
              </a:rPr>
              <a:t>T-705</a:t>
            </a:r>
            <a:r>
              <a:rPr kumimoji="1" lang="ja-JP" altLang="en-US" dirty="0">
                <a:latin typeface="BIZ UDPゴシック" panose="020B0400000000000000" pitchFamily="50" charset="-128"/>
                <a:ea typeface="BIZ UDPゴシック" panose="020B0400000000000000" pitchFamily="50" charset="-128"/>
              </a:rPr>
              <a:t>」と記載</a:t>
            </a:r>
          </a:p>
        </p:txBody>
      </p:sp>
    </p:spTree>
    <p:extLst>
      <p:ext uri="{BB962C8B-B14F-4D97-AF65-F5344CB8AC3E}">
        <p14:creationId xmlns:p14="http://schemas.microsoft.com/office/powerpoint/2010/main" val="1309596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CA8344D-BB1A-6F5E-0E30-4829231FE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36"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50546">
            <a:off x="247690" y="596576"/>
            <a:ext cx="2452605" cy="2452605"/>
          </a:xfrm>
          <a:prstGeom prst="rect">
            <a:avLst/>
          </a:prstGeom>
          <a:noFill/>
          <a:extLst>
            <a:ext uri="{909E8E84-426E-40DD-AFC4-6F175D3DCCD1}">
              <a14:hiddenFill xmlns:a14="http://schemas.microsoft.com/office/drawing/2010/main">
                <a:solidFill>
                  <a:srgbClr val="FFFFFF"/>
                </a:solidFill>
              </a14:hiddenFill>
            </a:ext>
          </a:extLst>
        </p:spPr>
      </p:pic>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rPr>
              <a:t>ポチッ</a:t>
            </a:r>
          </a:p>
        </p:txBody>
      </p:sp>
      <p:sp>
        <p:nvSpPr>
          <p:cNvPr id="3" name="テキスト ボックス 2">
            <a:extLst>
              <a:ext uri="{FF2B5EF4-FFF2-40B4-BE49-F238E27FC236}">
                <a16:creationId xmlns:a16="http://schemas.microsoft.com/office/drawing/2014/main" id="{70372E2E-3317-56C7-294B-203F13DD6EF2}"/>
              </a:ext>
            </a:extLst>
          </p:cNvPr>
          <p:cNvSpPr txBox="1"/>
          <p:nvPr/>
        </p:nvSpPr>
        <p:spPr>
          <a:xfrm rot="284627">
            <a:off x="990826" y="3091891"/>
            <a:ext cx="10137322" cy="830997"/>
          </a:xfrm>
          <a:prstGeom prst="rect">
            <a:avLst/>
          </a:prstGeom>
          <a:solidFill>
            <a:schemeClr val="accent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n-cs"/>
              </a:rPr>
              <a:t>最後にアンケートにご協力下さい！</a:t>
            </a:r>
          </a:p>
        </p:txBody>
      </p:sp>
      <p:pic>
        <p:nvPicPr>
          <p:cNvPr id="4" name="Picture 8" descr="QRコードが表示されたスマートフォンのイラスト">
            <a:extLst>
              <a:ext uri="{FF2B5EF4-FFF2-40B4-BE49-F238E27FC236}">
                <a16:creationId xmlns:a16="http://schemas.microsoft.com/office/drawing/2014/main" id="{D276F7AF-67D8-312F-FDFA-61850593C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0678" y="195436"/>
            <a:ext cx="1688937" cy="287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53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712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鳥インフルエンザ用治療薬「アビガン」（一般名：ファビピラビル）</a:t>
            </a:r>
          </a:p>
        </p:txBody>
      </p:sp>
      <p:sp>
        <p:nvSpPr>
          <p:cNvPr id="4" name="テキスト ボックス 3">
            <a:extLst>
              <a:ext uri="{FF2B5EF4-FFF2-40B4-BE49-F238E27FC236}">
                <a16:creationId xmlns:a16="http://schemas.microsoft.com/office/drawing/2014/main" id="{13E0C288-FEBF-FF03-851B-806DB1667CE3}"/>
              </a:ext>
            </a:extLst>
          </p:cNvPr>
          <p:cNvSpPr txBox="1"/>
          <p:nvPr/>
        </p:nvSpPr>
        <p:spPr>
          <a:xfrm>
            <a:off x="160563" y="666305"/>
            <a:ext cx="11914415" cy="2246769"/>
          </a:xfrm>
          <a:prstGeom prst="rect">
            <a:avLst/>
          </a:prstGeom>
          <a:noFill/>
          <a:ln w="19050">
            <a:solidFill>
              <a:srgbClr val="C00000"/>
            </a:solidFill>
          </a:ln>
          <a:effectLst>
            <a:glow rad="63500">
              <a:schemeClr val="accent2">
                <a:satMod val="175000"/>
                <a:alpha val="40000"/>
              </a:schemeClr>
            </a:glow>
          </a:effectLst>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本剤は、</a:t>
            </a:r>
            <a:r>
              <a:rPr lang="ja-JP" altLang="en-US" sz="2000" dirty="0">
                <a:solidFill>
                  <a:srgbClr val="C00000"/>
                </a:solidFill>
                <a:latin typeface="BIZ UDPゴシック" panose="020B0400000000000000" pitchFamily="50" charset="-128"/>
                <a:ea typeface="BIZ UDPゴシック" panose="020B0400000000000000" pitchFamily="50" charset="-128"/>
              </a:rPr>
              <a:t>他の抗インフルエンザウイルス薬が無効又は効果不十分</a:t>
            </a:r>
            <a:r>
              <a:rPr lang="ja-JP" altLang="en-US" sz="2000" dirty="0">
                <a:latin typeface="BIZ UDPゴシック" panose="020B0400000000000000" pitchFamily="50" charset="-128"/>
                <a:ea typeface="BIZ UDPゴシック" panose="020B0400000000000000" pitchFamily="50" charset="-128"/>
              </a:rPr>
              <a:t>な新型又は再興型インフルエンザウイルス感染症が発生し、本剤を</a:t>
            </a:r>
            <a:r>
              <a:rPr lang="ja-JP" altLang="en-US" sz="2000" dirty="0">
                <a:solidFill>
                  <a:srgbClr val="C00000"/>
                </a:solidFill>
                <a:latin typeface="BIZ UDPゴシック" panose="020B0400000000000000" pitchFamily="50" charset="-128"/>
                <a:ea typeface="BIZ UDPゴシック" panose="020B0400000000000000" pitchFamily="50" charset="-128"/>
              </a:rPr>
              <a:t>当該インフルエンザウイルスへの対策に使用すると国が判断した場合にのみ</a:t>
            </a:r>
            <a:r>
              <a:rPr lang="ja-JP" altLang="en-US" sz="2000" dirty="0">
                <a:latin typeface="BIZ UDPゴシック" panose="020B0400000000000000" pitchFamily="50" charset="-128"/>
                <a:ea typeface="BIZ UDPゴシック" panose="020B0400000000000000" pitchFamily="50" charset="-128"/>
              </a:rPr>
              <a:t>、患者への投与が検討される医薬品である。</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本剤の使用に際しては、国が示す当該インフルエンザウイルスへの対策の情報を含め、最新の情報を随時参照し、適切な患者に対して使用すること。 新型又は再興型インフルエンザウイルス感染症に対する本剤の投与経験はない。電子添文中の副作用、臨床成績等の情報については、承認用 法及び用量より低用量で実施した国内臨床試験に加え海外での臨床成績に基づき記載している。</a:t>
            </a:r>
          </a:p>
        </p:txBody>
      </p:sp>
      <p:sp>
        <p:nvSpPr>
          <p:cNvPr id="7" name="テキスト ボックス 6">
            <a:extLst>
              <a:ext uri="{FF2B5EF4-FFF2-40B4-BE49-F238E27FC236}">
                <a16:creationId xmlns:a16="http://schemas.microsoft.com/office/drawing/2014/main" id="{65EA40C7-5B0F-19FC-DC92-00F84E9F9F6B}"/>
              </a:ext>
            </a:extLst>
          </p:cNvPr>
          <p:cNvSpPr txBox="1"/>
          <p:nvPr/>
        </p:nvSpPr>
        <p:spPr>
          <a:xfrm>
            <a:off x="3044599" y="433129"/>
            <a:ext cx="6102802" cy="261610"/>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rPr>
              <a:t>https://pins.japic.or.jp/pdf/newPINS/00066852.pdf</a:t>
            </a:r>
            <a:endParaRPr lang="ja-JP" altLang="en-US" sz="1050" dirty="0">
              <a:latin typeface="BIZ UDPゴシック" panose="020B0400000000000000" pitchFamily="50" charset="-128"/>
              <a:ea typeface="BIZ UDPゴシック" panose="020B0400000000000000" pitchFamily="50" charset="-128"/>
            </a:endParaRPr>
          </a:p>
        </p:txBody>
      </p:sp>
      <p:pic>
        <p:nvPicPr>
          <p:cNvPr id="8" name="Picture 2" descr="アビガン、ダニ感染症治療薬に世界初承認 富士フイルム富山化学製造｜北日本新聞webunプラス">
            <a:extLst>
              <a:ext uri="{FF2B5EF4-FFF2-40B4-BE49-F238E27FC236}">
                <a16:creationId xmlns:a16="http://schemas.microsoft.com/office/drawing/2014/main" id="{F195E9E0-DAE8-52C0-FDDF-0A87F791C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679" y="3028656"/>
            <a:ext cx="4889848" cy="3664126"/>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B914B6B1-2F50-D4F7-A46F-0B07B252A379}"/>
              </a:ext>
            </a:extLst>
          </p:cNvPr>
          <p:cNvPicPr>
            <a:picLocks noChangeAspect="1"/>
          </p:cNvPicPr>
          <p:nvPr/>
        </p:nvPicPr>
        <p:blipFill>
          <a:blip r:embed="rId4"/>
          <a:stretch>
            <a:fillRect/>
          </a:stretch>
        </p:blipFill>
        <p:spPr>
          <a:xfrm>
            <a:off x="11135527" y="5801527"/>
            <a:ext cx="1056473" cy="1056473"/>
          </a:xfrm>
          <a:prstGeom prst="rect">
            <a:avLst/>
          </a:prstGeom>
        </p:spPr>
      </p:pic>
      <p:pic>
        <p:nvPicPr>
          <p:cNvPr id="10" name="Picture 4">
            <a:extLst>
              <a:ext uri="{FF2B5EF4-FFF2-40B4-BE49-F238E27FC236}">
                <a16:creationId xmlns:a16="http://schemas.microsoft.com/office/drawing/2014/main" id="{12C8AD83-86F3-4297-2E6A-1AA8EF5ADE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337" y="3513576"/>
            <a:ext cx="4889849" cy="320168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C9E4D80A-A8F0-755C-0775-251866760849}"/>
              </a:ext>
            </a:extLst>
          </p:cNvPr>
          <p:cNvSpPr txBox="1"/>
          <p:nvPr/>
        </p:nvSpPr>
        <p:spPr>
          <a:xfrm>
            <a:off x="437593" y="2928801"/>
            <a:ext cx="5135335" cy="584775"/>
          </a:xfrm>
          <a:prstGeom prst="rect">
            <a:avLst/>
          </a:prstGeom>
          <a:noFill/>
        </p:spPr>
        <p:txBody>
          <a:bodyPr wrap="square" rtlCol="0">
            <a:spAutoFit/>
          </a:bodyPr>
          <a:lstStyle/>
          <a:p>
            <a:r>
              <a:rPr kumimoji="1" lang="ja-JP" altLang="en-US" sz="1600" dirty="0">
                <a:latin typeface="Amasis MT Pro Medium" panose="02040604050005020304" pitchFamily="18" charset="0"/>
                <a:ea typeface="BIZ UDPゴシック" panose="020B0400000000000000" pitchFamily="50" charset="-128"/>
              </a:rPr>
              <a:t>■一般名：ファビピラビル（</a:t>
            </a:r>
            <a:r>
              <a:rPr kumimoji="1" lang="en-US" altLang="ja-JP" sz="1600" dirty="0">
                <a:latin typeface="Amasis MT Pro Medium" panose="02040604050005020304" pitchFamily="18" charset="0"/>
                <a:ea typeface="BIZ UDPゴシック" panose="020B0400000000000000" pitchFamily="50" charset="-128"/>
              </a:rPr>
              <a:t>Favipiravir</a:t>
            </a:r>
            <a:r>
              <a:rPr kumimoji="1" lang="ja-JP" altLang="en-US" sz="1600" dirty="0">
                <a:latin typeface="Amasis MT Pro Medium" panose="02040604050005020304" pitchFamily="18" charset="0"/>
                <a:ea typeface="BIZ UDPゴシック" panose="020B0400000000000000" pitchFamily="50" charset="-128"/>
              </a:rPr>
              <a:t>）</a:t>
            </a:r>
            <a:endParaRPr kumimoji="1"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■化学名：</a:t>
            </a:r>
            <a:r>
              <a:rPr lang="en-US" altLang="ja-JP" sz="1600" dirty="0">
                <a:latin typeface="Amasis MT Pro Medium" panose="02040604050005020304" pitchFamily="18" charset="0"/>
                <a:ea typeface="BIZ UDPゴシック" panose="020B0400000000000000" pitchFamily="50" charset="-128"/>
              </a:rPr>
              <a:t>6-Fluoro-3-hydroxypyrazine-2-carboxamide</a:t>
            </a:r>
            <a:endParaRPr kumimoji="1" lang="ja-JP" altLang="en-US" sz="1600" dirty="0">
              <a:latin typeface="Amasis MT Pro Medium" panose="02040604050005020304" pitchFamily="18" charset="0"/>
              <a:ea typeface="BIZ UDPゴシック" panose="020B0400000000000000" pitchFamily="50" charset="-128"/>
            </a:endParaRPr>
          </a:p>
        </p:txBody>
      </p:sp>
    </p:spTree>
    <p:extLst>
      <p:ext uri="{BB962C8B-B14F-4D97-AF65-F5344CB8AC3E}">
        <p14:creationId xmlns:p14="http://schemas.microsoft.com/office/powerpoint/2010/main" val="3275863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067A469-A5B7-6990-FF9F-0C2D32F16CB9}"/>
              </a:ext>
            </a:extLst>
          </p:cNvPr>
          <p:cNvPicPr>
            <a:picLocks noChangeAspect="1"/>
          </p:cNvPicPr>
          <p:nvPr/>
        </p:nvPicPr>
        <p:blipFill>
          <a:blip r:embed="rId2"/>
          <a:stretch>
            <a:fillRect/>
          </a:stretch>
        </p:blipFill>
        <p:spPr>
          <a:xfrm>
            <a:off x="787226" y="0"/>
            <a:ext cx="10617547" cy="6858000"/>
          </a:xfrm>
          <a:prstGeom prst="rect">
            <a:avLst/>
          </a:prstGeom>
        </p:spPr>
      </p:pic>
      <p:sp>
        <p:nvSpPr>
          <p:cNvPr id="2" name="四角形: 角を丸くする 1">
            <a:extLst>
              <a:ext uri="{FF2B5EF4-FFF2-40B4-BE49-F238E27FC236}">
                <a16:creationId xmlns:a16="http://schemas.microsoft.com/office/drawing/2014/main" id="{6035F736-A6FA-5B98-ADB7-F264677EBF6A}"/>
              </a:ext>
            </a:extLst>
          </p:cNvPr>
          <p:cNvSpPr/>
          <p:nvPr/>
        </p:nvSpPr>
        <p:spPr>
          <a:xfrm>
            <a:off x="8867775" y="2514600"/>
            <a:ext cx="1638300" cy="4953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54684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028616"/>
            <a:ext cx="12191999" cy="2800767"/>
          </a:xfrm>
          <a:prstGeom prst="rect">
            <a:avLst/>
          </a:prstGeom>
          <a:noFill/>
        </p:spPr>
        <p:txBody>
          <a:bodyPr wrap="square" rtlCol="0">
            <a:spAutoFit/>
          </a:bodyPr>
          <a:lstStyle/>
          <a:p>
            <a:pPr algn="ctr"/>
            <a:r>
              <a:rPr lang="ja-JP" altLang="en-US" sz="8800" dirty="0">
                <a:solidFill>
                  <a:schemeClr val="bg1"/>
                </a:solidFill>
                <a:latin typeface="HGS創英角ｺﾞｼｯｸUB" panose="020B0900000000000000" pitchFamily="50" charset="-128"/>
                <a:ea typeface="HGS創英角ｺﾞｼｯｸUB" panose="020B0900000000000000" pitchFamily="50" charset="-128"/>
              </a:rPr>
              <a:t>鳥インフルエンザ</a:t>
            </a:r>
            <a:r>
              <a:rPr lang="ja-JP" altLang="en-US" sz="2400" dirty="0">
                <a:solidFill>
                  <a:schemeClr val="bg1"/>
                </a:solidFill>
                <a:latin typeface="HGS創英角ｺﾞｼｯｸUB" panose="020B0900000000000000" pitchFamily="50" charset="-128"/>
                <a:ea typeface="HGS創英角ｺﾞｼｯｸUB" panose="020B0900000000000000" pitchFamily="50" charset="-128"/>
              </a:rPr>
              <a:t>と</a:t>
            </a:r>
            <a:endParaRPr lang="en-US" altLang="ja-JP" sz="8800" dirty="0">
              <a:solidFill>
                <a:schemeClr val="bg1"/>
              </a:solidFill>
              <a:latin typeface="HGS創英角ｺﾞｼｯｸUB" panose="020B0900000000000000" pitchFamily="50" charset="-128"/>
              <a:ea typeface="HGS創英角ｺﾞｼｯｸUB" panose="020B0900000000000000" pitchFamily="50" charset="-128"/>
            </a:endParaRPr>
          </a:p>
          <a:p>
            <a:pPr algn="ctr"/>
            <a:r>
              <a:rPr kumimoji="1" lang="ja-JP" altLang="en-US" sz="8800" dirty="0">
                <a:solidFill>
                  <a:schemeClr val="bg1"/>
                </a:solidFill>
                <a:latin typeface="HGS創英角ｺﾞｼｯｸUB" panose="020B0900000000000000" pitchFamily="50" charset="-128"/>
                <a:ea typeface="HGS創英角ｺﾞｼｯｸUB" panose="020B0900000000000000" pitchFamily="50" charset="-128"/>
              </a:rPr>
              <a:t>新型コロナ変異型</a:t>
            </a:r>
          </a:p>
        </p:txBody>
      </p:sp>
    </p:spTree>
    <p:extLst>
      <p:ext uri="{BB962C8B-B14F-4D97-AF65-F5344CB8AC3E}">
        <p14:creationId xmlns:p14="http://schemas.microsoft.com/office/powerpoint/2010/main" val="1788150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体内で変異する新型コロナウイルス変異体</a:t>
            </a:r>
          </a:p>
        </p:txBody>
      </p:sp>
      <p:pic>
        <p:nvPicPr>
          <p:cNvPr id="3074" name="Picture 2">
            <a:extLst>
              <a:ext uri="{FF2B5EF4-FFF2-40B4-BE49-F238E27FC236}">
                <a16:creationId xmlns:a16="http://schemas.microsoft.com/office/drawing/2014/main" id="{745A95C7-8541-838D-6B75-40853720F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70" y="500838"/>
            <a:ext cx="3569559" cy="1570606"/>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5A249D48-6D9D-4086-35A7-6D8369777A6C}"/>
              </a:ext>
            </a:extLst>
          </p:cNvPr>
          <p:cNvPicPr>
            <a:picLocks noChangeAspect="1"/>
          </p:cNvPicPr>
          <p:nvPr/>
        </p:nvPicPr>
        <p:blipFill>
          <a:blip r:embed="rId4"/>
          <a:stretch>
            <a:fillRect/>
          </a:stretch>
        </p:blipFill>
        <p:spPr>
          <a:xfrm>
            <a:off x="4663822" y="596529"/>
            <a:ext cx="7416600" cy="6256314"/>
          </a:xfrm>
          <a:prstGeom prst="rect">
            <a:avLst/>
          </a:prstGeom>
        </p:spPr>
      </p:pic>
      <p:sp>
        <p:nvSpPr>
          <p:cNvPr id="5" name="テキスト ボックス 4">
            <a:extLst>
              <a:ext uri="{FF2B5EF4-FFF2-40B4-BE49-F238E27FC236}">
                <a16:creationId xmlns:a16="http://schemas.microsoft.com/office/drawing/2014/main" id="{DBE8D423-E29E-C3BA-AA23-780689C0E933}"/>
              </a:ext>
            </a:extLst>
          </p:cNvPr>
          <p:cNvSpPr txBox="1"/>
          <p:nvPr/>
        </p:nvSpPr>
        <p:spPr>
          <a:xfrm>
            <a:off x="4964899" y="416993"/>
            <a:ext cx="7227101" cy="230832"/>
          </a:xfrm>
          <a:prstGeom prst="rect">
            <a:avLst/>
          </a:prstGeom>
          <a:noFill/>
        </p:spPr>
        <p:txBody>
          <a:bodyPr wrap="square">
            <a:spAutoFit/>
          </a:bodyPr>
          <a:lstStyle/>
          <a:p>
            <a:r>
              <a:rPr lang="en-US" altLang="ja-JP" sz="900" dirty="0">
                <a:latin typeface="ADLaM Display" panose="02010000000000000000" pitchFamily="2" charset="0"/>
                <a:ea typeface="ADLaM Display" panose="02010000000000000000" pitchFamily="2" charset="0"/>
                <a:cs typeface="ADLaM Display" panose="02010000000000000000" pitchFamily="2" charset="0"/>
              </a:rPr>
              <a:t>https://www.scimex.org/newsfeed/this-poor-soul-had-covid-19-for-almost-2-years-so-long-it-mutated-into-a-new-variant</a:t>
            </a:r>
            <a:endParaRPr lang="ja-JP" altLang="en-US" sz="900" dirty="0">
              <a:latin typeface="ADLaM Display" panose="02010000000000000000" pitchFamily="2" charset="0"/>
              <a:ea typeface="BIZ UDPゴシック" panose="020B0400000000000000" pitchFamily="50" charset="-128"/>
              <a:cs typeface="ADLaM Display" panose="02010000000000000000" pitchFamily="2" charset="0"/>
            </a:endParaRPr>
          </a:p>
        </p:txBody>
      </p:sp>
      <p:sp>
        <p:nvSpPr>
          <p:cNvPr id="7" name="テキスト ボックス 6">
            <a:extLst>
              <a:ext uri="{FF2B5EF4-FFF2-40B4-BE49-F238E27FC236}">
                <a16:creationId xmlns:a16="http://schemas.microsoft.com/office/drawing/2014/main" id="{BA960A89-D07E-748C-0DE5-F8E84350666D}"/>
              </a:ext>
            </a:extLst>
          </p:cNvPr>
          <p:cNvSpPr txBox="1"/>
          <p:nvPr/>
        </p:nvSpPr>
        <p:spPr>
          <a:xfrm>
            <a:off x="59505" y="2166776"/>
            <a:ext cx="5275968" cy="1477328"/>
          </a:xfrm>
          <a:prstGeom prst="rect">
            <a:avLst/>
          </a:prstGeom>
          <a:noFill/>
        </p:spPr>
        <p:txBody>
          <a:bodyPr wrap="square">
            <a:spAutoFit/>
          </a:bodyPr>
          <a:lstStyle/>
          <a:p>
            <a:r>
              <a:rPr lang="ja-JP" altLang="en-US" b="0" i="0" dirty="0">
                <a:solidFill>
                  <a:srgbClr val="101010"/>
                </a:solidFill>
                <a:effectLst/>
                <a:latin typeface="BIZ UDPゴシック" panose="020B0400000000000000" pitchFamily="50" charset="-128"/>
                <a:ea typeface="BIZ UDPゴシック" panose="020B0400000000000000" pitchFamily="50" charset="-128"/>
              </a:rPr>
              <a:t>オランダのアムステルダム大学（</a:t>
            </a:r>
            <a:r>
              <a:rPr lang="en-US" altLang="ja-JP" b="0" i="0" dirty="0" err="1">
                <a:solidFill>
                  <a:srgbClr val="101010"/>
                </a:solidFill>
                <a:effectLst/>
                <a:latin typeface="BIZ UDPゴシック" panose="020B0400000000000000" pitchFamily="50" charset="-128"/>
                <a:ea typeface="BIZ UDPゴシック" panose="020B0400000000000000" pitchFamily="50" charset="-128"/>
              </a:rPr>
              <a:t>UvA</a:t>
            </a:r>
            <a:r>
              <a:rPr lang="ja-JP" altLang="en-US" b="0" i="0" dirty="0">
                <a:solidFill>
                  <a:srgbClr val="101010"/>
                </a:solidFill>
                <a:effectLst/>
                <a:latin typeface="BIZ UDPゴシック" panose="020B0400000000000000" pitchFamily="50" charset="-128"/>
                <a:ea typeface="BIZ UDPゴシック" panose="020B0400000000000000" pitchFamily="50" charset="-128"/>
              </a:rPr>
              <a:t>）で行われた研究により、</a:t>
            </a:r>
            <a:r>
              <a:rPr lang="en-US" altLang="ja-JP" b="1" i="0" dirty="0">
                <a:solidFill>
                  <a:srgbClr val="101010"/>
                </a:solidFill>
                <a:effectLst/>
                <a:latin typeface="BIZ UDPゴシック" panose="020B0400000000000000" pitchFamily="50" charset="-128"/>
                <a:ea typeface="BIZ UDPゴシック" panose="020B0400000000000000" pitchFamily="50" charset="-128"/>
              </a:rPr>
              <a:t>613</a:t>
            </a:r>
            <a:r>
              <a:rPr lang="ja-JP" altLang="en-US" b="1" i="0" dirty="0">
                <a:solidFill>
                  <a:srgbClr val="101010"/>
                </a:solidFill>
                <a:effectLst/>
                <a:latin typeface="BIZ UDPゴシック" panose="020B0400000000000000" pitchFamily="50" charset="-128"/>
                <a:ea typeface="BIZ UDPゴシック" panose="020B0400000000000000" pitchFamily="50" charset="-128"/>
              </a:rPr>
              <a:t>日間にわたり新型コロナウイルス感染症に感染し続けた</a:t>
            </a:r>
            <a:r>
              <a:rPr lang="en-US" altLang="ja-JP" b="1" i="0" dirty="0">
                <a:solidFill>
                  <a:srgbClr val="101010"/>
                </a:solidFill>
                <a:effectLst/>
                <a:latin typeface="BIZ UDPゴシック" panose="020B0400000000000000" pitchFamily="50" charset="-128"/>
                <a:ea typeface="BIZ UDPゴシック" panose="020B0400000000000000" pitchFamily="50" charset="-128"/>
              </a:rPr>
              <a:t>72</a:t>
            </a:r>
            <a:r>
              <a:rPr lang="ja-JP" altLang="en-US" b="1" i="0" dirty="0">
                <a:solidFill>
                  <a:srgbClr val="101010"/>
                </a:solidFill>
                <a:effectLst/>
                <a:latin typeface="BIZ UDPゴシック" panose="020B0400000000000000" pitchFamily="50" charset="-128"/>
                <a:ea typeface="BIZ UDPゴシック" panose="020B0400000000000000" pitchFamily="50" charset="-128"/>
              </a:rPr>
              <a:t>歳の免疫不全男性体内で、高度に変異した新規変異体が出現したことが報告された。</a:t>
            </a:r>
            <a:endParaRPr lang="ja-JP" altLang="en-US"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2C29AD20-FD07-20D6-3745-CD533342B0E6}"/>
              </a:ext>
            </a:extLst>
          </p:cNvPr>
          <p:cNvSpPr txBox="1"/>
          <p:nvPr/>
        </p:nvSpPr>
        <p:spPr>
          <a:xfrm>
            <a:off x="3918075" y="647825"/>
            <a:ext cx="430887" cy="1371964"/>
          </a:xfrm>
          <a:prstGeom prst="rect">
            <a:avLst/>
          </a:prstGeom>
          <a:noFill/>
        </p:spPr>
        <p:txBody>
          <a:bodyPr vert="eaVert"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免疫回避型</a:t>
            </a:r>
          </a:p>
        </p:txBody>
      </p:sp>
      <p:sp>
        <p:nvSpPr>
          <p:cNvPr id="11" name="テキスト ボックス 10">
            <a:extLst>
              <a:ext uri="{FF2B5EF4-FFF2-40B4-BE49-F238E27FC236}">
                <a16:creationId xmlns:a16="http://schemas.microsoft.com/office/drawing/2014/main" id="{E0F95405-A13E-FD53-575C-F6CA05CEE874}"/>
              </a:ext>
            </a:extLst>
          </p:cNvPr>
          <p:cNvSpPr txBox="1"/>
          <p:nvPr/>
        </p:nvSpPr>
        <p:spPr>
          <a:xfrm>
            <a:off x="91536" y="3828170"/>
            <a:ext cx="5211907" cy="2585323"/>
          </a:xfrm>
          <a:prstGeom prst="rect">
            <a:avLst/>
          </a:prstGeom>
          <a:noFill/>
        </p:spPr>
        <p:txBody>
          <a:bodyPr wrap="square">
            <a:spAutoFit/>
          </a:bodyPr>
          <a:lstStyle/>
          <a:p>
            <a:r>
              <a:rPr lang="en-US" altLang="ja-JP" b="1" i="0" dirty="0">
                <a:solidFill>
                  <a:srgbClr val="070707"/>
                </a:solidFill>
                <a:effectLst/>
                <a:latin typeface="Helvetica Neue"/>
              </a:rPr>
              <a:t>Following longest known chronic SARS-CoV-2 infection of 613 days, experts highlight the risk of development of novel potentially immune-evasive SARS-CoV-2 variants due to persistent infections in immunocompromised patients.</a:t>
            </a:r>
          </a:p>
          <a:p>
            <a:endParaRPr lang="en-US" altLang="ja-JP" b="1" u="none" strike="noStrike" dirty="0">
              <a:solidFill>
                <a:srgbClr val="070707"/>
              </a:solidFill>
              <a:latin typeface="Helvetica Neue"/>
              <a:hlinkClick r:id="rId5"/>
            </a:endParaRPr>
          </a:p>
          <a:p>
            <a:r>
              <a:rPr lang="en-US" altLang="ja-JP" b="0" i="0" u="none" strike="noStrike" dirty="0">
                <a:solidFill>
                  <a:srgbClr val="2846EA"/>
                </a:solidFill>
                <a:effectLst/>
                <a:latin typeface="Helvetica Neue"/>
                <a:hlinkClick r:id="rId5"/>
              </a:rPr>
              <a:t>https://www.eurekalert.org/news-releases/1041699</a:t>
            </a:r>
            <a:endParaRPr lang="ja-JP" altLang="en-US" dirty="0"/>
          </a:p>
        </p:txBody>
      </p:sp>
      <p:pic>
        <p:nvPicPr>
          <p:cNvPr id="13" name="図 12">
            <a:extLst>
              <a:ext uri="{FF2B5EF4-FFF2-40B4-BE49-F238E27FC236}">
                <a16:creationId xmlns:a16="http://schemas.microsoft.com/office/drawing/2014/main" id="{5B7E904D-7060-8939-5102-791C2838E67A}"/>
              </a:ext>
            </a:extLst>
          </p:cNvPr>
          <p:cNvPicPr>
            <a:picLocks noChangeAspect="1"/>
          </p:cNvPicPr>
          <p:nvPr/>
        </p:nvPicPr>
        <p:blipFill>
          <a:blip r:embed="rId6"/>
          <a:stretch>
            <a:fillRect/>
          </a:stretch>
        </p:blipFill>
        <p:spPr>
          <a:xfrm>
            <a:off x="11364687" y="6055245"/>
            <a:ext cx="771524" cy="771524"/>
          </a:xfrm>
          <a:prstGeom prst="rect">
            <a:avLst/>
          </a:prstGeom>
        </p:spPr>
      </p:pic>
      <p:pic>
        <p:nvPicPr>
          <p:cNvPr id="15" name="図 14">
            <a:extLst>
              <a:ext uri="{FF2B5EF4-FFF2-40B4-BE49-F238E27FC236}">
                <a16:creationId xmlns:a16="http://schemas.microsoft.com/office/drawing/2014/main" id="{A8796DA3-4DF2-AF6F-0C75-22CDF72D5F35}"/>
              </a:ext>
            </a:extLst>
          </p:cNvPr>
          <p:cNvPicPr>
            <a:picLocks noChangeAspect="1"/>
          </p:cNvPicPr>
          <p:nvPr/>
        </p:nvPicPr>
        <p:blipFill>
          <a:blip r:embed="rId7"/>
          <a:stretch>
            <a:fillRect/>
          </a:stretch>
        </p:blipFill>
        <p:spPr>
          <a:xfrm>
            <a:off x="3643277" y="5282683"/>
            <a:ext cx="1595988" cy="1595988"/>
          </a:xfrm>
          <a:prstGeom prst="rect">
            <a:avLst/>
          </a:prstGeom>
        </p:spPr>
      </p:pic>
    </p:spTree>
    <p:extLst>
      <p:ext uri="{BB962C8B-B14F-4D97-AF65-F5344CB8AC3E}">
        <p14:creationId xmlns:p14="http://schemas.microsoft.com/office/powerpoint/2010/main" val="1365267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AAAF3EC-B00C-9D65-4110-8F05A878709D}"/>
              </a:ext>
            </a:extLst>
          </p:cNvPr>
          <p:cNvPicPr>
            <a:picLocks noChangeAspect="1"/>
          </p:cNvPicPr>
          <p:nvPr/>
        </p:nvPicPr>
        <p:blipFill>
          <a:blip r:embed="rId3"/>
          <a:stretch>
            <a:fillRect/>
          </a:stretch>
        </p:blipFill>
        <p:spPr>
          <a:xfrm>
            <a:off x="234540" y="473551"/>
            <a:ext cx="4741809" cy="6384449"/>
          </a:xfrm>
          <a:prstGeom prst="rect">
            <a:avLst/>
          </a:prstGeom>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鳥インフルエンザと免疫回避型コロナ</a:t>
            </a:r>
          </a:p>
        </p:txBody>
      </p:sp>
      <p:pic>
        <p:nvPicPr>
          <p:cNvPr id="7" name="図 6">
            <a:extLst>
              <a:ext uri="{FF2B5EF4-FFF2-40B4-BE49-F238E27FC236}">
                <a16:creationId xmlns:a16="http://schemas.microsoft.com/office/drawing/2014/main" id="{B1039AA2-8C4E-C9B2-DEA2-5BA53F18941E}"/>
              </a:ext>
            </a:extLst>
          </p:cNvPr>
          <p:cNvPicPr>
            <a:picLocks noChangeAspect="1"/>
          </p:cNvPicPr>
          <p:nvPr/>
        </p:nvPicPr>
        <p:blipFill>
          <a:blip r:embed="rId4"/>
          <a:stretch>
            <a:fillRect/>
          </a:stretch>
        </p:blipFill>
        <p:spPr>
          <a:xfrm>
            <a:off x="3641271" y="1302202"/>
            <a:ext cx="1110343" cy="1110343"/>
          </a:xfrm>
          <a:prstGeom prst="rect">
            <a:avLst/>
          </a:prstGeom>
        </p:spPr>
      </p:pic>
      <p:sp>
        <p:nvSpPr>
          <p:cNvPr id="10" name="テキスト ボックス 9">
            <a:extLst>
              <a:ext uri="{FF2B5EF4-FFF2-40B4-BE49-F238E27FC236}">
                <a16:creationId xmlns:a16="http://schemas.microsoft.com/office/drawing/2014/main" id="{FC3EFE71-7801-28C0-CEBE-E4DF193660AD}"/>
              </a:ext>
            </a:extLst>
          </p:cNvPr>
          <p:cNvSpPr txBox="1"/>
          <p:nvPr/>
        </p:nvSpPr>
        <p:spPr>
          <a:xfrm>
            <a:off x="5106944" y="662685"/>
            <a:ext cx="6850516" cy="2308324"/>
          </a:xfrm>
          <a:prstGeom prst="rect">
            <a:avLst/>
          </a:prstGeom>
          <a:solidFill>
            <a:schemeClr val="accent4">
              <a:lumMod val="40000"/>
              <a:lumOff val="60000"/>
            </a:schemeClr>
          </a:solidFill>
        </p:spPr>
        <p:txBody>
          <a:bodyPr wrap="square">
            <a:spAutoFit/>
          </a:bodyPr>
          <a:lstStyle/>
          <a:p>
            <a:pPr algn="just"/>
            <a:r>
              <a:rPr lang="en-US" altLang="ja-JP" b="1" i="0" dirty="0">
                <a:solidFill>
                  <a:srgbClr val="000000"/>
                </a:solidFill>
                <a:effectLst/>
                <a:latin typeface="72 Condensed" panose="020B0506030000000003" pitchFamily="34" charset="0"/>
                <a:cs typeface="72 Condensed" panose="020B0506030000000003" pitchFamily="34" charset="0"/>
              </a:rPr>
              <a:t>Summary</a:t>
            </a:r>
            <a:endParaRPr lang="en-US" altLang="ja-JP" b="0" i="0" dirty="0">
              <a:solidFill>
                <a:srgbClr val="000000"/>
              </a:solidFill>
              <a:effectLst/>
              <a:latin typeface="72 Condensed" panose="020B0506030000000003" pitchFamily="34" charset="0"/>
              <a:cs typeface="72 Condensed" panose="020B0506030000000003" pitchFamily="34" charset="0"/>
            </a:endParaRPr>
          </a:p>
          <a:p>
            <a:pPr algn="just"/>
            <a:r>
              <a:rPr lang="en-US" altLang="ja-JP" b="0" i="0" dirty="0">
                <a:solidFill>
                  <a:srgbClr val="000000"/>
                </a:solidFill>
                <a:effectLst/>
                <a:latin typeface="72 Condensed" panose="020B0506030000000003" pitchFamily="34" charset="0"/>
                <a:cs typeface="72 Condensed" panose="020B0506030000000003" pitchFamily="34" charset="0"/>
              </a:rPr>
              <a:t>Scientifically speaking, it cannot be ruled out that the </a:t>
            </a:r>
            <a:r>
              <a:rPr lang="en-US" altLang="ja-JP" b="1" i="0" dirty="0">
                <a:solidFill>
                  <a:srgbClr val="000000"/>
                </a:solidFill>
                <a:effectLst/>
                <a:latin typeface="72 Condensed" panose="020B0506030000000003" pitchFamily="34" charset="0"/>
                <a:cs typeface="72 Condensed" panose="020B0506030000000003" pitchFamily="34" charset="0"/>
              </a:rPr>
              <a:t>bird flu panzootic</a:t>
            </a:r>
            <a:r>
              <a:rPr lang="en-US" altLang="ja-JP" b="0" i="0" dirty="0">
                <a:solidFill>
                  <a:srgbClr val="000000"/>
                </a:solidFill>
                <a:effectLst/>
                <a:latin typeface="72 Condensed" panose="020B0506030000000003" pitchFamily="34" charset="0"/>
                <a:cs typeface="72 Condensed" panose="020B0506030000000003" pitchFamily="34" charset="0"/>
              </a:rPr>
              <a:t> is currently accelerating the evolutionary dynamics of the </a:t>
            </a:r>
            <a:r>
              <a:rPr lang="en-US" altLang="ja-JP" b="1" i="0" dirty="0">
                <a:solidFill>
                  <a:srgbClr val="000000"/>
                </a:solidFill>
                <a:effectLst/>
                <a:latin typeface="72 Condensed" panose="020B0506030000000003" pitchFamily="34" charset="0"/>
                <a:cs typeface="72 Condensed" panose="020B0506030000000003" pitchFamily="34" charset="0"/>
              </a:rPr>
              <a:t>SARS-CoV-2 (SC-2) immune escape pandemic</a:t>
            </a:r>
            <a:r>
              <a:rPr lang="en-US" altLang="ja-JP" b="0" i="0" dirty="0">
                <a:solidFill>
                  <a:srgbClr val="000000"/>
                </a:solidFill>
                <a:effectLst/>
                <a:latin typeface="72 Condensed" panose="020B0506030000000003" pitchFamily="34" charset="0"/>
                <a:cs typeface="72 Condensed" panose="020B0506030000000003" pitchFamily="34" charset="0"/>
              </a:rPr>
              <a:t> and expediting its final hyperacute stage. Public health authorities should therefore be on </a:t>
            </a:r>
            <a:r>
              <a:rPr lang="en-US" altLang="ja-JP" b="1" i="0" dirty="0">
                <a:solidFill>
                  <a:srgbClr val="000000"/>
                </a:solidFill>
                <a:effectLst/>
                <a:latin typeface="72 Condensed" panose="020B0506030000000003" pitchFamily="34" charset="0"/>
                <a:cs typeface="72 Condensed" panose="020B0506030000000003" pitchFamily="34" charset="0"/>
              </a:rPr>
              <a:t>high pandemic alert</a:t>
            </a:r>
            <a:r>
              <a:rPr lang="en-US" altLang="ja-JP" b="0" i="0" dirty="0">
                <a:solidFill>
                  <a:srgbClr val="000000"/>
                </a:solidFill>
                <a:effectLst/>
                <a:latin typeface="72 Condensed" panose="020B0506030000000003" pitchFamily="34" charset="0"/>
                <a:cs typeface="72 Condensed" panose="020B0506030000000003" pitchFamily="34" charset="0"/>
              </a:rPr>
              <a:t> for a </a:t>
            </a:r>
            <a:r>
              <a:rPr lang="en-US" altLang="ja-JP" b="1" i="0" dirty="0">
                <a:solidFill>
                  <a:srgbClr val="000000"/>
                </a:solidFill>
                <a:effectLst/>
                <a:latin typeface="72 Condensed" panose="020B0506030000000003" pitchFamily="34" charset="0"/>
                <a:cs typeface="72 Condensed" panose="020B0506030000000003" pitchFamily="34" charset="0"/>
              </a:rPr>
              <a:t>new coronavirus (</a:t>
            </a:r>
            <a:r>
              <a:rPr lang="en-US" altLang="ja-JP" b="1" i="0" dirty="0" err="1">
                <a:solidFill>
                  <a:srgbClr val="000000"/>
                </a:solidFill>
                <a:effectLst/>
                <a:latin typeface="72 Condensed" panose="020B0506030000000003" pitchFamily="34" charset="0"/>
                <a:cs typeface="72 Condensed" panose="020B0506030000000003" pitchFamily="34" charset="0"/>
              </a:rPr>
              <a:t>CoV</a:t>
            </a:r>
            <a:r>
              <a:rPr lang="en-US" altLang="ja-JP" b="1" i="0" dirty="0">
                <a:solidFill>
                  <a:srgbClr val="000000"/>
                </a:solidFill>
                <a:effectLst/>
                <a:latin typeface="72 Condensed" panose="020B0506030000000003" pitchFamily="34" charset="0"/>
                <a:cs typeface="72 Condensed" panose="020B0506030000000003" pitchFamily="34" charset="0"/>
              </a:rPr>
              <a:t>) </a:t>
            </a:r>
            <a:r>
              <a:rPr lang="en-US" altLang="ja-JP" b="0" i="0" dirty="0">
                <a:solidFill>
                  <a:srgbClr val="000000"/>
                </a:solidFill>
                <a:effectLst/>
                <a:latin typeface="72 Condensed" panose="020B0506030000000003" pitchFamily="34" charset="0"/>
                <a:cs typeface="72 Condensed" panose="020B0506030000000003" pitchFamily="34" charset="0"/>
              </a:rPr>
              <a:t>rather than bird flu! This article further explains why the end of the </a:t>
            </a:r>
            <a:r>
              <a:rPr lang="en-US" altLang="ja-JP" b="1" i="0" dirty="0">
                <a:solidFill>
                  <a:srgbClr val="000000"/>
                </a:solidFill>
                <a:effectLst/>
                <a:latin typeface="72 Condensed" panose="020B0506030000000003" pitchFamily="34" charset="0"/>
                <a:cs typeface="72 Condensed" panose="020B0506030000000003" pitchFamily="34" charset="0"/>
              </a:rPr>
              <a:t>SC-2 pandemic </a:t>
            </a:r>
            <a:r>
              <a:rPr lang="en-US" altLang="ja-JP" b="0" i="0" dirty="0">
                <a:solidFill>
                  <a:srgbClr val="000000"/>
                </a:solidFill>
                <a:effectLst/>
                <a:latin typeface="72 Condensed" panose="020B0506030000000003" pitchFamily="34" charset="0"/>
                <a:cs typeface="72 Condensed" panose="020B0506030000000003" pitchFamily="34" charset="0"/>
              </a:rPr>
              <a:t>would automatically result in the end of the </a:t>
            </a:r>
            <a:r>
              <a:rPr lang="en-US" altLang="ja-JP" b="1" i="0" dirty="0">
                <a:solidFill>
                  <a:srgbClr val="000000"/>
                </a:solidFill>
                <a:effectLst/>
                <a:latin typeface="72 Condensed" panose="020B0506030000000003" pitchFamily="34" charset="0"/>
                <a:cs typeface="72 Condensed" panose="020B0506030000000003" pitchFamily="34" charset="0"/>
              </a:rPr>
              <a:t>bird flu panzootic</a:t>
            </a:r>
            <a:r>
              <a:rPr lang="en-US" altLang="ja-JP" b="0" i="0" dirty="0">
                <a:solidFill>
                  <a:srgbClr val="000000"/>
                </a:solidFill>
                <a:effectLst/>
                <a:latin typeface="72 Condensed" panose="020B0506030000000003" pitchFamily="34" charset="0"/>
                <a:cs typeface="72 Condensed" panose="020B0506030000000003" pitchFamily="34" charset="0"/>
              </a:rPr>
              <a:t>.  </a:t>
            </a:r>
          </a:p>
        </p:txBody>
      </p:sp>
      <p:pic>
        <p:nvPicPr>
          <p:cNvPr id="2" name="Picture 2" descr="ギアト・ヴァンデン・ボッシュの本おすすめランキング一覧｜作品別の感想・レビュー - 読書メーター">
            <a:extLst>
              <a:ext uri="{FF2B5EF4-FFF2-40B4-BE49-F238E27FC236}">
                <a16:creationId xmlns:a16="http://schemas.microsoft.com/office/drawing/2014/main" id="{0261CAE5-31C2-D4A4-C6B2-B17F3E7BD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6943" y="3051853"/>
            <a:ext cx="2503979" cy="368232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37EC87A-C830-493E-E9C3-311F6180EF73}"/>
              </a:ext>
            </a:extLst>
          </p:cNvPr>
          <p:cNvSpPr txBox="1"/>
          <p:nvPr/>
        </p:nvSpPr>
        <p:spPr>
          <a:xfrm>
            <a:off x="7958817" y="6488668"/>
            <a:ext cx="3842658" cy="369332"/>
          </a:xfrm>
          <a:prstGeom prst="rect">
            <a:avLst/>
          </a:prstGeom>
          <a:noFill/>
        </p:spPr>
        <p:txBody>
          <a:bodyPr wrap="square">
            <a:spAutoFit/>
          </a:bodyPr>
          <a:lstStyle/>
          <a:p>
            <a:r>
              <a:rPr lang="nl-NL" altLang="ja-JP" b="1" i="0" dirty="0">
                <a:solidFill>
                  <a:srgbClr val="000000"/>
                </a:solidFill>
                <a:effectLst/>
                <a:latin typeface="-apple-system"/>
              </a:rPr>
              <a:t>Geert Vanden Bossche</a:t>
            </a:r>
            <a:r>
              <a:rPr lang="ja-JP" altLang="nl-NL" b="1" i="0" dirty="0">
                <a:solidFill>
                  <a:srgbClr val="000000"/>
                </a:solidFill>
                <a:effectLst/>
                <a:latin typeface="-apple-system"/>
              </a:rPr>
              <a:t>、</a:t>
            </a:r>
            <a:r>
              <a:rPr lang="nl-NL" altLang="ja-JP" b="1" i="0" dirty="0">
                <a:solidFill>
                  <a:srgbClr val="000000"/>
                </a:solidFill>
                <a:effectLst/>
                <a:latin typeface="-apple-system"/>
              </a:rPr>
              <a:t>DVM</a:t>
            </a:r>
            <a:r>
              <a:rPr lang="ja-JP" altLang="nl-NL" b="1" i="0" dirty="0">
                <a:solidFill>
                  <a:srgbClr val="000000"/>
                </a:solidFill>
                <a:effectLst/>
                <a:latin typeface="-apple-system"/>
              </a:rPr>
              <a:t>、</a:t>
            </a:r>
            <a:r>
              <a:rPr lang="nl-NL" altLang="ja-JP" b="1" i="0" dirty="0">
                <a:solidFill>
                  <a:srgbClr val="000000"/>
                </a:solidFill>
                <a:effectLst/>
                <a:latin typeface="-apple-system"/>
              </a:rPr>
              <a:t>PhD</a:t>
            </a:r>
            <a:endParaRPr lang="ja-JP" altLang="en-US" dirty="0"/>
          </a:p>
        </p:txBody>
      </p:sp>
      <p:pic>
        <p:nvPicPr>
          <p:cNvPr id="3074" name="Picture 2" descr="Geert Vanden Bossche - IMDb">
            <a:extLst>
              <a:ext uri="{FF2B5EF4-FFF2-40B4-BE49-F238E27FC236}">
                <a16:creationId xmlns:a16="http://schemas.microsoft.com/office/drawing/2014/main" id="{0FE6DD9D-D56F-1424-1F04-263020E54E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7261" y="3733107"/>
            <a:ext cx="4325769" cy="2755561"/>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9FC937D0-C0B8-7333-48B0-49CA835EBE7C}"/>
              </a:ext>
            </a:extLst>
          </p:cNvPr>
          <p:cNvSpPr txBox="1"/>
          <p:nvPr/>
        </p:nvSpPr>
        <p:spPr>
          <a:xfrm>
            <a:off x="7958817" y="3009832"/>
            <a:ext cx="3547383" cy="707886"/>
          </a:xfrm>
          <a:prstGeom prst="rect">
            <a:avLst/>
          </a:prstGeom>
          <a:noFill/>
        </p:spPr>
        <p:txBody>
          <a:bodyPr wrap="square" rtlCol="0">
            <a:spAutoFit/>
          </a:bodyPr>
          <a:lstStyle/>
          <a:p>
            <a:pPr algn="ctr"/>
            <a:r>
              <a:rPr lang="ja-JP" altLang="en-US" sz="2000" b="1" dirty="0">
                <a:latin typeface="BIZ UDPゴシック" panose="020B0400000000000000" pitchFamily="50" charset="-128"/>
                <a:ea typeface="BIZ UDPゴシック" panose="020B0400000000000000" pitchFamily="50" charset="-128"/>
              </a:rPr>
              <a:t>メリンダ・ゲイツ財団</a:t>
            </a:r>
            <a:endParaRPr lang="en-US" altLang="ja-JP" sz="2000" b="1" dirty="0">
              <a:latin typeface="BIZ UDPゴシック" panose="020B0400000000000000" pitchFamily="50" charset="-128"/>
              <a:ea typeface="BIZ UDPゴシック" panose="020B0400000000000000" pitchFamily="50" charset="-128"/>
            </a:endParaRPr>
          </a:p>
          <a:p>
            <a:pPr algn="ctr"/>
            <a:r>
              <a:rPr lang="ja-JP" altLang="en-US" sz="2000" b="1" dirty="0">
                <a:latin typeface="BIZ UDPゴシック" panose="020B0400000000000000" pitchFamily="50" charset="-128"/>
                <a:ea typeface="BIZ UDPゴシック" panose="020B0400000000000000" pitchFamily="50" charset="-128"/>
              </a:rPr>
              <a:t>ウイルス元開発部長</a:t>
            </a:r>
            <a:endParaRPr kumimoji="1" lang="ja-JP" altLang="en-US" sz="2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49605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028616"/>
            <a:ext cx="12191999" cy="2185214"/>
          </a:xfrm>
          <a:prstGeom prst="rect">
            <a:avLst/>
          </a:prstGeom>
          <a:noFill/>
        </p:spPr>
        <p:txBody>
          <a:bodyPr wrap="square" rtlCol="0">
            <a:spAutoFit/>
          </a:bodyPr>
          <a:lstStyle/>
          <a:p>
            <a:pPr algn="ctr"/>
            <a:r>
              <a:rPr kumimoji="1" lang="ja-JP" altLang="en-US" sz="4800" dirty="0">
                <a:solidFill>
                  <a:schemeClr val="bg1"/>
                </a:solidFill>
                <a:latin typeface="HGS創英角ｺﾞｼｯｸUB" panose="020B0900000000000000" pitchFamily="50" charset="-128"/>
                <a:ea typeface="HGS創英角ｺﾞｼｯｸUB" panose="020B0900000000000000" pitchFamily="50" charset="-128"/>
              </a:rPr>
              <a:t>最後に</a:t>
            </a:r>
            <a:endParaRPr kumimoji="1" lang="en-US" altLang="ja-JP" sz="4800" dirty="0">
              <a:solidFill>
                <a:schemeClr val="bg1"/>
              </a:solidFill>
              <a:latin typeface="HGS創英角ｺﾞｼｯｸUB" panose="020B0900000000000000" pitchFamily="50" charset="-128"/>
              <a:ea typeface="HGS創英角ｺﾞｼｯｸUB" panose="020B0900000000000000" pitchFamily="50" charset="-128"/>
            </a:endParaRPr>
          </a:p>
          <a:p>
            <a:pPr algn="ctr"/>
            <a:r>
              <a:rPr kumimoji="1" lang="ja-JP" altLang="en-US" sz="8800" dirty="0">
                <a:solidFill>
                  <a:schemeClr val="bg1"/>
                </a:solidFill>
                <a:latin typeface="HGS創英角ｺﾞｼｯｸUB" panose="020B0900000000000000" pitchFamily="50" charset="-128"/>
                <a:ea typeface="HGS創英角ｺﾞｼｯｸUB" panose="020B0900000000000000" pitchFamily="50" charset="-128"/>
              </a:rPr>
              <a:t>事業継続性</a:t>
            </a:r>
          </a:p>
        </p:txBody>
      </p:sp>
    </p:spTree>
    <p:extLst>
      <p:ext uri="{BB962C8B-B14F-4D97-AF65-F5344CB8AC3E}">
        <p14:creationId xmlns:p14="http://schemas.microsoft.com/office/powerpoint/2010/main" val="711581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新型インフルエンザの被害想定</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16775BC3-23CE-5BBE-748A-28C78E4A9172}"/>
              </a:ext>
            </a:extLst>
          </p:cNvPr>
          <p:cNvPicPr>
            <a:picLocks noChangeAspect="1"/>
          </p:cNvPicPr>
          <p:nvPr/>
        </p:nvPicPr>
        <p:blipFill>
          <a:blip r:embed="rId2"/>
          <a:stretch>
            <a:fillRect/>
          </a:stretch>
        </p:blipFill>
        <p:spPr>
          <a:xfrm>
            <a:off x="0" y="1028307"/>
            <a:ext cx="7042786" cy="5823999"/>
          </a:xfrm>
          <a:prstGeom prst="rect">
            <a:avLst/>
          </a:prstGeom>
        </p:spPr>
      </p:pic>
      <p:pic>
        <p:nvPicPr>
          <p:cNvPr id="5" name="Picture 4" descr="イラスト：新型インフルエンザの感染経路。飛沫感染は感染者のくしゃみやつばなどの飛沫と一緒にウイルスが放出。別の人がそのウイルスを口や鼻から吸い込み感染。接触感染は、感染者がくしゃみや咳を手で押さえ、その手で周りのものに触れてウイルスが付着。別の人がウイルスが付着した物に触って、手にウイルスが付着。その手で口や鼻に触って感染。">
            <a:extLst>
              <a:ext uri="{FF2B5EF4-FFF2-40B4-BE49-F238E27FC236}">
                <a16:creationId xmlns:a16="http://schemas.microsoft.com/office/drawing/2014/main" id="{8753C7B2-C17C-0B17-A722-500BB202D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650" y="1096403"/>
            <a:ext cx="5733743" cy="539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16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イラスト：たくさんの人が行き交う中、咳をしている2人の人物が咳をし、インフルエンザウイルスが浮遊している">
            <a:extLst>
              <a:ext uri="{FF2B5EF4-FFF2-40B4-BE49-F238E27FC236}">
                <a16:creationId xmlns:a16="http://schemas.microsoft.com/office/drawing/2014/main" id="{7F759B02-3F95-280D-8154-D402744F0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68" y="283959"/>
            <a:ext cx="11677063" cy="656834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役職員の健康保持と事業継続</a:t>
            </a:r>
          </a:p>
        </p:txBody>
      </p:sp>
      <p:pic>
        <p:nvPicPr>
          <p:cNvPr id="4098" name="Picture 2" descr="お辞儀をしている猫のイラスト（工事中）">
            <a:extLst>
              <a:ext uri="{FF2B5EF4-FFF2-40B4-BE49-F238E27FC236}">
                <a16:creationId xmlns:a16="http://schemas.microsoft.com/office/drawing/2014/main" id="{076F733D-D8E3-8ABD-20C1-9F094910A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327" y="799686"/>
            <a:ext cx="3579235" cy="51872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工事用フェンスのイラスト">
            <a:extLst>
              <a:ext uri="{FF2B5EF4-FFF2-40B4-BE49-F238E27FC236}">
                <a16:creationId xmlns:a16="http://schemas.microsoft.com/office/drawing/2014/main" id="{DC4C772E-47B6-809F-5CD3-39223EF7AC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55" y="4171889"/>
            <a:ext cx="2958684" cy="29586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工事用フェンスのイラスト">
            <a:extLst>
              <a:ext uri="{FF2B5EF4-FFF2-40B4-BE49-F238E27FC236}">
                <a16:creationId xmlns:a16="http://schemas.microsoft.com/office/drawing/2014/main" id="{0C003355-8423-0FF4-EAC9-7D07935EE2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225" y="4179375"/>
            <a:ext cx="2958684" cy="29586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工事用フェンスのイラスト">
            <a:extLst>
              <a:ext uri="{FF2B5EF4-FFF2-40B4-BE49-F238E27FC236}">
                <a16:creationId xmlns:a16="http://schemas.microsoft.com/office/drawing/2014/main" id="{8C48D60B-1E1B-25BE-B005-CE707460AE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5601" y="4186599"/>
            <a:ext cx="2958684" cy="29586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工事用フェンスのイラスト">
            <a:extLst>
              <a:ext uri="{FF2B5EF4-FFF2-40B4-BE49-F238E27FC236}">
                <a16:creationId xmlns:a16="http://schemas.microsoft.com/office/drawing/2014/main" id="{A93C215B-188A-AEA9-21FE-9814FA839E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3601" y="4185857"/>
            <a:ext cx="2958684" cy="29586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ハロウィンのキャラクター（ゾンビ）">
            <a:extLst>
              <a:ext uri="{FF2B5EF4-FFF2-40B4-BE49-F238E27FC236}">
                <a16:creationId xmlns:a16="http://schemas.microsoft.com/office/drawing/2014/main" id="{333F09A2-AE23-495A-4CB3-A0A3A306D9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86" y="3506712"/>
            <a:ext cx="2389922" cy="25560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チャボのイラスト (鶏) ">
            <a:extLst>
              <a:ext uri="{FF2B5EF4-FFF2-40B4-BE49-F238E27FC236}">
                <a16:creationId xmlns:a16="http://schemas.microsoft.com/office/drawing/2014/main" id="{C3CB240C-38F0-4D74-3A61-190775636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81214" y="3093585"/>
            <a:ext cx="1244391" cy="13238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蚊のイラスト">
            <a:extLst>
              <a:ext uri="{FF2B5EF4-FFF2-40B4-BE49-F238E27FC236}">
                <a16:creationId xmlns:a16="http://schemas.microsoft.com/office/drawing/2014/main" id="{295550E5-9ED4-D64F-9A8F-CE5915D2DB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61" y="496721"/>
            <a:ext cx="1132114" cy="11321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IVウイルスのイラスト">
            <a:extLst>
              <a:ext uri="{FF2B5EF4-FFF2-40B4-BE49-F238E27FC236}">
                <a16:creationId xmlns:a16="http://schemas.microsoft.com/office/drawing/2014/main" id="{E16C4DC1-0692-0033-A334-6060DBDC82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349" y="1359211"/>
            <a:ext cx="539247" cy="53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55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テキスト&#10;&#10;自動的に生成された説明">
            <a:extLst>
              <a:ext uri="{FF2B5EF4-FFF2-40B4-BE49-F238E27FC236}">
                <a16:creationId xmlns:a16="http://schemas.microsoft.com/office/drawing/2014/main" id="{85EF3A87-2376-BEEF-A7EC-DCA897793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4519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495333"/>
            <a:ext cx="12191999" cy="1862048"/>
          </a:xfrm>
          <a:prstGeom prst="rect">
            <a:avLst/>
          </a:prstGeom>
          <a:solidFill>
            <a:schemeClr val="tx1"/>
          </a:solidFill>
        </p:spPr>
        <p:txBody>
          <a:bodyPr wrap="square" rtlCol="0">
            <a:spAutoFit/>
          </a:bodyPr>
          <a:lstStyle/>
          <a:p>
            <a:pPr algn="ctr"/>
            <a:r>
              <a:rPr kumimoji="1" lang="en-US" altLang="ja-JP" sz="11500" dirty="0">
                <a:solidFill>
                  <a:schemeClr val="bg1"/>
                </a:solidFill>
                <a:latin typeface="Cooper Black" panose="0208090404030B020404" pitchFamily="18" charset="0"/>
                <a:ea typeface="UD デジタル 教科書体 NK-B" panose="02020700000000000000" pitchFamily="18" charset="-128"/>
              </a:rPr>
              <a:t>B</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ackup </a:t>
            </a:r>
            <a:r>
              <a:rPr kumimoji="1" lang="en-US" altLang="ja-JP" sz="11500" dirty="0">
                <a:solidFill>
                  <a:schemeClr val="bg1"/>
                </a:solidFill>
                <a:latin typeface="Cooper Black" panose="0208090404030B020404" pitchFamily="18" charset="0"/>
                <a:ea typeface="UD デジタル 教科書体 NK-B" panose="02020700000000000000" pitchFamily="18" charset="-128"/>
              </a:rPr>
              <a:t>S</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lide</a:t>
            </a:r>
            <a:endParaRPr kumimoji="1" lang="ja-JP" altLang="en-US" sz="8800" dirty="0">
              <a:solidFill>
                <a:schemeClr val="bg1"/>
              </a:solidFill>
              <a:latin typeface="Cooper Black" panose="0208090404030B020404" pitchFamily="18" charset="0"/>
              <a:ea typeface="UD デジタル 教科書体 NK-B" panose="02020700000000000000" pitchFamily="18" charset="-128"/>
            </a:endParaRPr>
          </a:p>
        </p:txBody>
      </p:sp>
    </p:spTree>
    <p:extLst>
      <p:ext uri="{BB962C8B-B14F-4D97-AF65-F5344CB8AC3E}">
        <p14:creationId xmlns:p14="http://schemas.microsoft.com/office/powerpoint/2010/main" val="78443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2" name="Picture 16" descr="天使の輪と羽のイラスト">
            <a:extLst>
              <a:ext uri="{FF2B5EF4-FFF2-40B4-BE49-F238E27FC236}">
                <a16:creationId xmlns:a16="http://schemas.microsoft.com/office/drawing/2014/main" id="{082EA2C0-FA48-25A6-4A8F-9553377B1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8915" y="2885902"/>
            <a:ext cx="1413778" cy="1413778"/>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ご説明の流れ</a:t>
            </a:r>
          </a:p>
        </p:txBody>
      </p:sp>
      <p:sp>
        <p:nvSpPr>
          <p:cNvPr id="4" name="四角形: 角を丸くする 3">
            <a:extLst>
              <a:ext uri="{FF2B5EF4-FFF2-40B4-BE49-F238E27FC236}">
                <a16:creationId xmlns:a16="http://schemas.microsoft.com/office/drawing/2014/main" id="{B4DA8892-2BEC-7201-BC6B-38CBD83F876B}"/>
              </a:ext>
            </a:extLst>
          </p:cNvPr>
          <p:cNvSpPr/>
          <p:nvPr/>
        </p:nvSpPr>
        <p:spPr>
          <a:xfrm>
            <a:off x="832758" y="721179"/>
            <a:ext cx="4327072" cy="857250"/>
          </a:xfrm>
          <a:prstGeom prst="roundRect">
            <a:avLst>
              <a:gd name="adj" fmla="val 43334"/>
            </a:avLst>
          </a:prstGeom>
          <a:solidFill>
            <a:schemeClr val="accent4">
              <a:lumMod val="60000"/>
              <a:lumOff val="4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tx1"/>
                </a:solidFill>
                <a:latin typeface="BIZ UDPゴシック" panose="020B0400000000000000" pitchFamily="50" charset="-128"/>
                <a:ea typeface="BIZ UDPゴシック" panose="020B0400000000000000" pitchFamily="50" charset="-128"/>
              </a:rPr>
              <a:t>１．現在の感染症の状況</a:t>
            </a:r>
          </a:p>
        </p:txBody>
      </p:sp>
      <p:sp>
        <p:nvSpPr>
          <p:cNvPr id="5" name="四角形: 角を丸くする 4">
            <a:extLst>
              <a:ext uri="{FF2B5EF4-FFF2-40B4-BE49-F238E27FC236}">
                <a16:creationId xmlns:a16="http://schemas.microsoft.com/office/drawing/2014/main" id="{32F1F670-4A56-FAB1-EF99-D7475ECC833F}"/>
              </a:ext>
            </a:extLst>
          </p:cNvPr>
          <p:cNvSpPr/>
          <p:nvPr/>
        </p:nvSpPr>
        <p:spPr>
          <a:xfrm>
            <a:off x="1208315" y="1811111"/>
            <a:ext cx="2563581" cy="857250"/>
          </a:xfrm>
          <a:custGeom>
            <a:avLst/>
            <a:gdLst>
              <a:gd name="connsiteX0" fmla="*/ 0 w 2563581"/>
              <a:gd name="connsiteY0" fmla="*/ 371481 h 857250"/>
              <a:gd name="connsiteX1" fmla="*/ 371481 w 2563581"/>
              <a:gd name="connsiteY1" fmla="*/ 0 h 857250"/>
              <a:gd name="connsiteX2" fmla="*/ 923735 w 2563581"/>
              <a:gd name="connsiteY2" fmla="*/ 0 h 857250"/>
              <a:gd name="connsiteX3" fmla="*/ 1494196 w 2563581"/>
              <a:gd name="connsiteY3" fmla="*/ 0 h 857250"/>
              <a:gd name="connsiteX4" fmla="*/ 2192100 w 2563581"/>
              <a:gd name="connsiteY4" fmla="*/ 0 h 857250"/>
              <a:gd name="connsiteX5" fmla="*/ 2563581 w 2563581"/>
              <a:gd name="connsiteY5" fmla="*/ 371481 h 857250"/>
              <a:gd name="connsiteX6" fmla="*/ 2563581 w 2563581"/>
              <a:gd name="connsiteY6" fmla="*/ 485769 h 857250"/>
              <a:gd name="connsiteX7" fmla="*/ 2192100 w 2563581"/>
              <a:gd name="connsiteY7" fmla="*/ 857250 h 857250"/>
              <a:gd name="connsiteX8" fmla="*/ 1639846 w 2563581"/>
              <a:gd name="connsiteY8" fmla="*/ 857250 h 857250"/>
              <a:gd name="connsiteX9" fmla="*/ 996560 w 2563581"/>
              <a:gd name="connsiteY9" fmla="*/ 857250 h 857250"/>
              <a:gd name="connsiteX10" fmla="*/ 371481 w 2563581"/>
              <a:gd name="connsiteY10" fmla="*/ 857250 h 857250"/>
              <a:gd name="connsiteX11" fmla="*/ 0 w 2563581"/>
              <a:gd name="connsiteY11" fmla="*/ 485769 h 857250"/>
              <a:gd name="connsiteX12" fmla="*/ 0 w 2563581"/>
              <a:gd name="connsiteY12"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3581" h="857250" fill="none" extrusionOk="0">
                <a:moveTo>
                  <a:pt x="0" y="371481"/>
                </a:moveTo>
                <a:cubicBezTo>
                  <a:pt x="7235" y="176788"/>
                  <a:pt x="163404" y="-4720"/>
                  <a:pt x="371481" y="0"/>
                </a:cubicBezTo>
                <a:cubicBezTo>
                  <a:pt x="584276" y="-26777"/>
                  <a:pt x="729108" y="10542"/>
                  <a:pt x="923735" y="0"/>
                </a:cubicBezTo>
                <a:cubicBezTo>
                  <a:pt x="1118362" y="-10542"/>
                  <a:pt x="1361911" y="27524"/>
                  <a:pt x="1494196" y="0"/>
                </a:cubicBezTo>
                <a:cubicBezTo>
                  <a:pt x="1626481" y="-27524"/>
                  <a:pt x="1952495" y="-4197"/>
                  <a:pt x="2192100" y="0"/>
                </a:cubicBezTo>
                <a:cubicBezTo>
                  <a:pt x="2420345" y="1309"/>
                  <a:pt x="2582951" y="172613"/>
                  <a:pt x="2563581" y="371481"/>
                </a:cubicBezTo>
                <a:cubicBezTo>
                  <a:pt x="2561520" y="409100"/>
                  <a:pt x="2560398" y="462249"/>
                  <a:pt x="2563581" y="485769"/>
                </a:cubicBezTo>
                <a:cubicBezTo>
                  <a:pt x="2564174" y="677346"/>
                  <a:pt x="2419112" y="819932"/>
                  <a:pt x="2192100" y="857250"/>
                </a:cubicBezTo>
                <a:cubicBezTo>
                  <a:pt x="2062747" y="866965"/>
                  <a:pt x="1797309" y="863754"/>
                  <a:pt x="1639846" y="857250"/>
                </a:cubicBezTo>
                <a:cubicBezTo>
                  <a:pt x="1482383" y="850746"/>
                  <a:pt x="1255195" y="842787"/>
                  <a:pt x="996560" y="857250"/>
                </a:cubicBezTo>
                <a:cubicBezTo>
                  <a:pt x="737925" y="871713"/>
                  <a:pt x="559085" y="847070"/>
                  <a:pt x="371481" y="857250"/>
                </a:cubicBezTo>
                <a:cubicBezTo>
                  <a:pt x="120714" y="862424"/>
                  <a:pt x="-17182" y="681567"/>
                  <a:pt x="0" y="485769"/>
                </a:cubicBezTo>
                <a:cubicBezTo>
                  <a:pt x="-4787" y="447820"/>
                  <a:pt x="2219" y="400070"/>
                  <a:pt x="0" y="371481"/>
                </a:cubicBezTo>
                <a:close/>
              </a:path>
              <a:path w="2563581" h="857250" stroke="0" extrusionOk="0">
                <a:moveTo>
                  <a:pt x="0" y="371481"/>
                </a:moveTo>
                <a:cubicBezTo>
                  <a:pt x="-16938" y="183594"/>
                  <a:pt x="164568" y="-7032"/>
                  <a:pt x="371481" y="0"/>
                </a:cubicBezTo>
                <a:cubicBezTo>
                  <a:pt x="537693" y="-14810"/>
                  <a:pt x="770195" y="-632"/>
                  <a:pt x="923735" y="0"/>
                </a:cubicBezTo>
                <a:cubicBezTo>
                  <a:pt x="1077275" y="632"/>
                  <a:pt x="1339384" y="25009"/>
                  <a:pt x="1548815" y="0"/>
                </a:cubicBezTo>
                <a:cubicBezTo>
                  <a:pt x="1758246" y="-25009"/>
                  <a:pt x="1908455" y="2436"/>
                  <a:pt x="2192100" y="0"/>
                </a:cubicBezTo>
                <a:cubicBezTo>
                  <a:pt x="2410553" y="22918"/>
                  <a:pt x="2589798" y="190839"/>
                  <a:pt x="2563581" y="371481"/>
                </a:cubicBezTo>
                <a:cubicBezTo>
                  <a:pt x="2558276" y="411283"/>
                  <a:pt x="2558970" y="435827"/>
                  <a:pt x="2563581" y="485769"/>
                </a:cubicBezTo>
                <a:cubicBezTo>
                  <a:pt x="2553374" y="691831"/>
                  <a:pt x="2357255" y="874373"/>
                  <a:pt x="2192100" y="857250"/>
                </a:cubicBezTo>
                <a:cubicBezTo>
                  <a:pt x="2021460" y="872213"/>
                  <a:pt x="1744578" y="856166"/>
                  <a:pt x="1585227" y="857250"/>
                </a:cubicBezTo>
                <a:cubicBezTo>
                  <a:pt x="1425876" y="858334"/>
                  <a:pt x="1174303" y="867495"/>
                  <a:pt x="996560" y="857250"/>
                </a:cubicBezTo>
                <a:cubicBezTo>
                  <a:pt x="818817" y="847005"/>
                  <a:pt x="669432" y="863853"/>
                  <a:pt x="371481" y="857250"/>
                </a:cubicBezTo>
                <a:cubicBezTo>
                  <a:pt x="193386" y="874862"/>
                  <a:pt x="21812" y="691195"/>
                  <a:pt x="0" y="485769"/>
                </a:cubicBezTo>
                <a:cubicBezTo>
                  <a:pt x="2381" y="459095"/>
                  <a:pt x="-5211" y="397826"/>
                  <a:pt x="0" y="371481"/>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39839740">
                  <a:prstGeom prst="roundRect">
                    <a:avLst>
                      <a:gd name="adj" fmla="val 43334"/>
                    </a:avLst>
                  </a:prstGeom>
                  <ask:type>
                    <ask:lineSketchFreehand/>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tx1"/>
                </a:solidFill>
                <a:latin typeface="BIZ UDPゴシック" panose="020B0400000000000000" pitchFamily="50" charset="-128"/>
                <a:ea typeface="BIZ UDPゴシック" panose="020B0400000000000000" pitchFamily="50" charset="-128"/>
              </a:rPr>
              <a:t>①新型コロナ</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F218847B-164C-94BF-C11A-77F4F6A614DA}"/>
              </a:ext>
            </a:extLst>
          </p:cNvPr>
          <p:cNvSpPr/>
          <p:nvPr/>
        </p:nvSpPr>
        <p:spPr>
          <a:xfrm>
            <a:off x="6471553" y="1811111"/>
            <a:ext cx="2005695" cy="857250"/>
          </a:xfrm>
          <a:custGeom>
            <a:avLst/>
            <a:gdLst>
              <a:gd name="connsiteX0" fmla="*/ 0 w 2005695"/>
              <a:gd name="connsiteY0" fmla="*/ 371481 h 857250"/>
              <a:gd name="connsiteX1" fmla="*/ 371481 w 2005695"/>
              <a:gd name="connsiteY1" fmla="*/ 0 h 857250"/>
              <a:gd name="connsiteX2" fmla="*/ 1002848 w 2005695"/>
              <a:gd name="connsiteY2" fmla="*/ 0 h 857250"/>
              <a:gd name="connsiteX3" fmla="*/ 1634214 w 2005695"/>
              <a:gd name="connsiteY3" fmla="*/ 0 h 857250"/>
              <a:gd name="connsiteX4" fmla="*/ 2005695 w 2005695"/>
              <a:gd name="connsiteY4" fmla="*/ 371481 h 857250"/>
              <a:gd name="connsiteX5" fmla="*/ 2005695 w 2005695"/>
              <a:gd name="connsiteY5" fmla="*/ 485769 h 857250"/>
              <a:gd name="connsiteX6" fmla="*/ 1634214 w 2005695"/>
              <a:gd name="connsiteY6" fmla="*/ 857250 h 857250"/>
              <a:gd name="connsiteX7" fmla="*/ 990220 w 2005695"/>
              <a:gd name="connsiteY7" fmla="*/ 857250 h 857250"/>
              <a:gd name="connsiteX8" fmla="*/ 371481 w 2005695"/>
              <a:gd name="connsiteY8" fmla="*/ 857250 h 857250"/>
              <a:gd name="connsiteX9" fmla="*/ 0 w 2005695"/>
              <a:gd name="connsiteY9" fmla="*/ 485769 h 857250"/>
              <a:gd name="connsiteX10" fmla="*/ 0 w 2005695"/>
              <a:gd name="connsiteY10"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5695" h="857250" fill="none" extrusionOk="0">
                <a:moveTo>
                  <a:pt x="0" y="371481"/>
                </a:moveTo>
                <a:cubicBezTo>
                  <a:pt x="22248" y="157413"/>
                  <a:pt x="162538" y="2901"/>
                  <a:pt x="371481" y="0"/>
                </a:cubicBezTo>
                <a:cubicBezTo>
                  <a:pt x="662567" y="4594"/>
                  <a:pt x="744861" y="-13781"/>
                  <a:pt x="1002848" y="0"/>
                </a:cubicBezTo>
                <a:cubicBezTo>
                  <a:pt x="1260835" y="13781"/>
                  <a:pt x="1407076" y="14771"/>
                  <a:pt x="1634214" y="0"/>
                </a:cubicBezTo>
                <a:cubicBezTo>
                  <a:pt x="1838002" y="42293"/>
                  <a:pt x="2002144" y="208932"/>
                  <a:pt x="2005695" y="371481"/>
                </a:cubicBezTo>
                <a:cubicBezTo>
                  <a:pt x="2011241" y="415589"/>
                  <a:pt x="2000419" y="445365"/>
                  <a:pt x="2005695" y="485769"/>
                </a:cubicBezTo>
                <a:cubicBezTo>
                  <a:pt x="2050402" y="687278"/>
                  <a:pt x="1831543" y="870795"/>
                  <a:pt x="1634214" y="857250"/>
                </a:cubicBezTo>
                <a:cubicBezTo>
                  <a:pt x="1490930" y="876620"/>
                  <a:pt x="1207266" y="834400"/>
                  <a:pt x="990220" y="857250"/>
                </a:cubicBezTo>
                <a:cubicBezTo>
                  <a:pt x="773174" y="880100"/>
                  <a:pt x="535679" y="868787"/>
                  <a:pt x="371481" y="857250"/>
                </a:cubicBezTo>
                <a:cubicBezTo>
                  <a:pt x="177890" y="828247"/>
                  <a:pt x="27100" y="686166"/>
                  <a:pt x="0" y="485769"/>
                </a:cubicBezTo>
                <a:cubicBezTo>
                  <a:pt x="-1849" y="447505"/>
                  <a:pt x="-5069" y="408467"/>
                  <a:pt x="0" y="371481"/>
                </a:cubicBezTo>
                <a:close/>
              </a:path>
              <a:path w="2005695" h="857250" stroke="0" extrusionOk="0">
                <a:moveTo>
                  <a:pt x="0" y="371481"/>
                </a:moveTo>
                <a:cubicBezTo>
                  <a:pt x="21719" y="212408"/>
                  <a:pt x="184753" y="-19397"/>
                  <a:pt x="371481" y="0"/>
                </a:cubicBezTo>
                <a:cubicBezTo>
                  <a:pt x="531273" y="-20271"/>
                  <a:pt x="748394" y="604"/>
                  <a:pt x="1002848" y="0"/>
                </a:cubicBezTo>
                <a:cubicBezTo>
                  <a:pt x="1257302" y="-604"/>
                  <a:pt x="1464058" y="11878"/>
                  <a:pt x="1634214" y="0"/>
                </a:cubicBezTo>
                <a:cubicBezTo>
                  <a:pt x="1829953" y="23547"/>
                  <a:pt x="2000789" y="191761"/>
                  <a:pt x="2005695" y="371481"/>
                </a:cubicBezTo>
                <a:cubicBezTo>
                  <a:pt x="2008206" y="423182"/>
                  <a:pt x="2004063" y="456066"/>
                  <a:pt x="2005695" y="485769"/>
                </a:cubicBezTo>
                <a:cubicBezTo>
                  <a:pt x="2054773" y="697959"/>
                  <a:pt x="1830788" y="843840"/>
                  <a:pt x="1634214" y="857250"/>
                </a:cubicBezTo>
                <a:cubicBezTo>
                  <a:pt x="1432474" y="838101"/>
                  <a:pt x="1292851" y="854354"/>
                  <a:pt x="990220" y="857250"/>
                </a:cubicBezTo>
                <a:cubicBezTo>
                  <a:pt x="687589" y="860146"/>
                  <a:pt x="669476" y="855394"/>
                  <a:pt x="371481" y="857250"/>
                </a:cubicBezTo>
                <a:cubicBezTo>
                  <a:pt x="145569" y="839838"/>
                  <a:pt x="-13457" y="698179"/>
                  <a:pt x="0" y="485769"/>
                </a:cubicBezTo>
                <a:cubicBezTo>
                  <a:pt x="1784" y="431124"/>
                  <a:pt x="-726" y="404724"/>
                  <a:pt x="0" y="371481"/>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619911797">
                  <a:prstGeom prst="roundRect">
                    <a:avLst>
                      <a:gd name="adj" fmla="val 43334"/>
                    </a:avLst>
                  </a:prstGeom>
                  <ask:type>
                    <ask:lineSketchFreehand/>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tx1"/>
                </a:solidFill>
                <a:latin typeface="BIZ UDPゴシック" panose="020B0400000000000000" pitchFamily="50" charset="-128"/>
                <a:ea typeface="BIZ UDPゴシック" panose="020B0400000000000000" pitchFamily="50" charset="-128"/>
              </a:rPr>
              <a:t>③溶連菌</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20D39809-E18C-EF46-2715-AC455B79A1F4}"/>
              </a:ext>
            </a:extLst>
          </p:cNvPr>
          <p:cNvSpPr/>
          <p:nvPr/>
        </p:nvSpPr>
        <p:spPr>
          <a:xfrm>
            <a:off x="3939264" y="1811111"/>
            <a:ext cx="2310492" cy="857250"/>
          </a:xfrm>
          <a:custGeom>
            <a:avLst/>
            <a:gdLst>
              <a:gd name="connsiteX0" fmla="*/ 0 w 2310492"/>
              <a:gd name="connsiteY0" fmla="*/ 371481 h 857250"/>
              <a:gd name="connsiteX1" fmla="*/ 371481 w 2310492"/>
              <a:gd name="connsiteY1" fmla="*/ 0 h 857250"/>
              <a:gd name="connsiteX2" fmla="*/ 878316 w 2310492"/>
              <a:gd name="connsiteY2" fmla="*/ 0 h 857250"/>
              <a:gd name="connsiteX3" fmla="*/ 1416501 w 2310492"/>
              <a:gd name="connsiteY3" fmla="*/ 0 h 857250"/>
              <a:gd name="connsiteX4" fmla="*/ 1939011 w 2310492"/>
              <a:gd name="connsiteY4" fmla="*/ 0 h 857250"/>
              <a:gd name="connsiteX5" fmla="*/ 2310492 w 2310492"/>
              <a:gd name="connsiteY5" fmla="*/ 371481 h 857250"/>
              <a:gd name="connsiteX6" fmla="*/ 2310492 w 2310492"/>
              <a:gd name="connsiteY6" fmla="*/ 485769 h 857250"/>
              <a:gd name="connsiteX7" fmla="*/ 1939011 w 2310492"/>
              <a:gd name="connsiteY7" fmla="*/ 857250 h 857250"/>
              <a:gd name="connsiteX8" fmla="*/ 1463527 w 2310492"/>
              <a:gd name="connsiteY8" fmla="*/ 857250 h 857250"/>
              <a:gd name="connsiteX9" fmla="*/ 909666 w 2310492"/>
              <a:gd name="connsiteY9" fmla="*/ 857250 h 857250"/>
              <a:gd name="connsiteX10" fmla="*/ 371481 w 2310492"/>
              <a:gd name="connsiteY10" fmla="*/ 857250 h 857250"/>
              <a:gd name="connsiteX11" fmla="*/ 0 w 2310492"/>
              <a:gd name="connsiteY11" fmla="*/ 485769 h 857250"/>
              <a:gd name="connsiteX12" fmla="*/ 0 w 2310492"/>
              <a:gd name="connsiteY12"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0492" h="857250" fill="none" extrusionOk="0">
                <a:moveTo>
                  <a:pt x="0" y="371481"/>
                </a:moveTo>
                <a:cubicBezTo>
                  <a:pt x="-22473" y="181543"/>
                  <a:pt x="163140" y="4007"/>
                  <a:pt x="371481" y="0"/>
                </a:cubicBezTo>
                <a:cubicBezTo>
                  <a:pt x="574682" y="-2640"/>
                  <a:pt x="753923" y="25209"/>
                  <a:pt x="878316" y="0"/>
                </a:cubicBezTo>
                <a:cubicBezTo>
                  <a:pt x="1002709" y="-25209"/>
                  <a:pt x="1157449" y="-1408"/>
                  <a:pt x="1416501" y="0"/>
                </a:cubicBezTo>
                <a:cubicBezTo>
                  <a:pt x="1675554" y="1408"/>
                  <a:pt x="1725257" y="18582"/>
                  <a:pt x="1939011" y="0"/>
                </a:cubicBezTo>
                <a:cubicBezTo>
                  <a:pt x="2169472" y="44289"/>
                  <a:pt x="2293935" y="165020"/>
                  <a:pt x="2310492" y="371481"/>
                </a:cubicBezTo>
                <a:cubicBezTo>
                  <a:pt x="2313044" y="428060"/>
                  <a:pt x="2309205" y="441745"/>
                  <a:pt x="2310492" y="485769"/>
                </a:cubicBezTo>
                <a:cubicBezTo>
                  <a:pt x="2325478" y="676863"/>
                  <a:pt x="2124649" y="849606"/>
                  <a:pt x="1939011" y="857250"/>
                </a:cubicBezTo>
                <a:cubicBezTo>
                  <a:pt x="1801711" y="872501"/>
                  <a:pt x="1582565" y="862226"/>
                  <a:pt x="1463527" y="857250"/>
                </a:cubicBezTo>
                <a:cubicBezTo>
                  <a:pt x="1344489" y="852274"/>
                  <a:pt x="1081070" y="846466"/>
                  <a:pt x="909666" y="857250"/>
                </a:cubicBezTo>
                <a:cubicBezTo>
                  <a:pt x="738262" y="868034"/>
                  <a:pt x="545715" y="875874"/>
                  <a:pt x="371481" y="857250"/>
                </a:cubicBezTo>
                <a:cubicBezTo>
                  <a:pt x="162068" y="891247"/>
                  <a:pt x="-44889" y="698689"/>
                  <a:pt x="0" y="485769"/>
                </a:cubicBezTo>
                <a:cubicBezTo>
                  <a:pt x="-2201" y="439218"/>
                  <a:pt x="5069" y="426080"/>
                  <a:pt x="0" y="371481"/>
                </a:cubicBezTo>
                <a:close/>
              </a:path>
              <a:path w="2310492" h="857250" stroke="0" extrusionOk="0">
                <a:moveTo>
                  <a:pt x="0" y="371481"/>
                </a:moveTo>
                <a:cubicBezTo>
                  <a:pt x="-3767" y="149728"/>
                  <a:pt x="148291" y="25153"/>
                  <a:pt x="371481" y="0"/>
                </a:cubicBezTo>
                <a:cubicBezTo>
                  <a:pt x="525484" y="20814"/>
                  <a:pt x="630773" y="-3790"/>
                  <a:pt x="878316" y="0"/>
                </a:cubicBezTo>
                <a:cubicBezTo>
                  <a:pt x="1125860" y="3790"/>
                  <a:pt x="1281769" y="14473"/>
                  <a:pt x="1400826" y="0"/>
                </a:cubicBezTo>
                <a:cubicBezTo>
                  <a:pt x="1519883" y="-14473"/>
                  <a:pt x="1690346" y="2192"/>
                  <a:pt x="1939011" y="0"/>
                </a:cubicBezTo>
                <a:cubicBezTo>
                  <a:pt x="2140253" y="-3859"/>
                  <a:pt x="2297204" y="163073"/>
                  <a:pt x="2310492" y="371481"/>
                </a:cubicBezTo>
                <a:cubicBezTo>
                  <a:pt x="2310216" y="401341"/>
                  <a:pt x="2313990" y="437196"/>
                  <a:pt x="2310492" y="485769"/>
                </a:cubicBezTo>
                <a:cubicBezTo>
                  <a:pt x="2312398" y="668415"/>
                  <a:pt x="2119152" y="862397"/>
                  <a:pt x="1939011" y="857250"/>
                </a:cubicBezTo>
                <a:cubicBezTo>
                  <a:pt x="1738843" y="862776"/>
                  <a:pt x="1671364" y="834468"/>
                  <a:pt x="1463527" y="857250"/>
                </a:cubicBezTo>
                <a:cubicBezTo>
                  <a:pt x="1255690" y="880032"/>
                  <a:pt x="1102905" y="872797"/>
                  <a:pt x="988043" y="857250"/>
                </a:cubicBezTo>
                <a:cubicBezTo>
                  <a:pt x="873181" y="841703"/>
                  <a:pt x="560600" y="851654"/>
                  <a:pt x="371481" y="857250"/>
                </a:cubicBezTo>
                <a:cubicBezTo>
                  <a:pt x="182134" y="883225"/>
                  <a:pt x="16126" y="726085"/>
                  <a:pt x="0" y="485769"/>
                </a:cubicBezTo>
                <a:cubicBezTo>
                  <a:pt x="3177" y="459322"/>
                  <a:pt x="-1860" y="404419"/>
                  <a:pt x="0" y="371481"/>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210879342">
                  <a:prstGeom prst="roundRect">
                    <a:avLst>
                      <a:gd name="adj" fmla="val 43334"/>
                    </a:avLst>
                  </a:prstGeom>
                  <ask:type>
                    <ask:lineSketchFreehand/>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tx1"/>
                </a:solidFill>
                <a:latin typeface="BIZ UDPゴシック" panose="020B0400000000000000" pitchFamily="50" charset="-128"/>
                <a:ea typeface="BIZ UDPゴシック" panose="020B0400000000000000" pitchFamily="50" charset="-128"/>
              </a:rPr>
              <a:t>②帯状疱疹</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5B90A134-14F9-2CED-AB67-5E69613C982F}"/>
              </a:ext>
            </a:extLst>
          </p:cNvPr>
          <p:cNvSpPr/>
          <p:nvPr/>
        </p:nvSpPr>
        <p:spPr>
          <a:xfrm>
            <a:off x="8699045" y="1811111"/>
            <a:ext cx="2356759" cy="857250"/>
          </a:xfrm>
          <a:custGeom>
            <a:avLst/>
            <a:gdLst>
              <a:gd name="connsiteX0" fmla="*/ 0 w 2356759"/>
              <a:gd name="connsiteY0" fmla="*/ 371481 h 857250"/>
              <a:gd name="connsiteX1" fmla="*/ 371481 w 2356759"/>
              <a:gd name="connsiteY1" fmla="*/ 0 h 857250"/>
              <a:gd name="connsiteX2" fmla="*/ 941689 w 2356759"/>
              <a:gd name="connsiteY2" fmla="*/ 0 h 857250"/>
              <a:gd name="connsiteX3" fmla="*/ 1447346 w 2356759"/>
              <a:gd name="connsiteY3" fmla="*/ 0 h 857250"/>
              <a:gd name="connsiteX4" fmla="*/ 1985278 w 2356759"/>
              <a:gd name="connsiteY4" fmla="*/ 0 h 857250"/>
              <a:gd name="connsiteX5" fmla="*/ 2356759 w 2356759"/>
              <a:gd name="connsiteY5" fmla="*/ 371481 h 857250"/>
              <a:gd name="connsiteX6" fmla="*/ 2356759 w 2356759"/>
              <a:gd name="connsiteY6" fmla="*/ 485769 h 857250"/>
              <a:gd name="connsiteX7" fmla="*/ 1985278 w 2356759"/>
              <a:gd name="connsiteY7" fmla="*/ 857250 h 857250"/>
              <a:gd name="connsiteX8" fmla="*/ 1495760 w 2356759"/>
              <a:gd name="connsiteY8" fmla="*/ 857250 h 857250"/>
              <a:gd name="connsiteX9" fmla="*/ 973965 w 2356759"/>
              <a:gd name="connsiteY9" fmla="*/ 857250 h 857250"/>
              <a:gd name="connsiteX10" fmla="*/ 371481 w 2356759"/>
              <a:gd name="connsiteY10" fmla="*/ 857250 h 857250"/>
              <a:gd name="connsiteX11" fmla="*/ 0 w 2356759"/>
              <a:gd name="connsiteY11" fmla="*/ 485769 h 857250"/>
              <a:gd name="connsiteX12" fmla="*/ 0 w 2356759"/>
              <a:gd name="connsiteY12"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6759" h="857250" fill="none" extrusionOk="0">
                <a:moveTo>
                  <a:pt x="0" y="371481"/>
                </a:moveTo>
                <a:cubicBezTo>
                  <a:pt x="49699" y="175181"/>
                  <a:pt x="144166" y="-3376"/>
                  <a:pt x="371481" y="0"/>
                </a:cubicBezTo>
                <a:cubicBezTo>
                  <a:pt x="644009" y="-6105"/>
                  <a:pt x="783198" y="2240"/>
                  <a:pt x="941689" y="0"/>
                </a:cubicBezTo>
                <a:cubicBezTo>
                  <a:pt x="1100180" y="-2240"/>
                  <a:pt x="1333550" y="-11443"/>
                  <a:pt x="1447346" y="0"/>
                </a:cubicBezTo>
                <a:cubicBezTo>
                  <a:pt x="1561142" y="11443"/>
                  <a:pt x="1813797" y="-19937"/>
                  <a:pt x="1985278" y="0"/>
                </a:cubicBezTo>
                <a:cubicBezTo>
                  <a:pt x="2174695" y="13830"/>
                  <a:pt x="2353739" y="160752"/>
                  <a:pt x="2356759" y="371481"/>
                </a:cubicBezTo>
                <a:cubicBezTo>
                  <a:pt x="2352157" y="406349"/>
                  <a:pt x="2353451" y="434927"/>
                  <a:pt x="2356759" y="485769"/>
                </a:cubicBezTo>
                <a:cubicBezTo>
                  <a:pt x="2372287" y="691811"/>
                  <a:pt x="2176465" y="869727"/>
                  <a:pt x="1985278" y="857250"/>
                </a:cubicBezTo>
                <a:cubicBezTo>
                  <a:pt x="1757245" y="845454"/>
                  <a:pt x="1722494" y="861096"/>
                  <a:pt x="1495760" y="857250"/>
                </a:cubicBezTo>
                <a:cubicBezTo>
                  <a:pt x="1269026" y="853404"/>
                  <a:pt x="1140845" y="875456"/>
                  <a:pt x="973965" y="857250"/>
                </a:cubicBezTo>
                <a:cubicBezTo>
                  <a:pt x="807085" y="839044"/>
                  <a:pt x="561599" y="869868"/>
                  <a:pt x="371481" y="857250"/>
                </a:cubicBezTo>
                <a:cubicBezTo>
                  <a:pt x="199192" y="864008"/>
                  <a:pt x="12907" y="682514"/>
                  <a:pt x="0" y="485769"/>
                </a:cubicBezTo>
                <a:cubicBezTo>
                  <a:pt x="2681" y="461145"/>
                  <a:pt x="4204" y="410742"/>
                  <a:pt x="0" y="371481"/>
                </a:cubicBezTo>
                <a:close/>
              </a:path>
              <a:path w="2356759" h="857250" stroke="0" extrusionOk="0">
                <a:moveTo>
                  <a:pt x="0" y="371481"/>
                </a:moveTo>
                <a:cubicBezTo>
                  <a:pt x="-2712" y="178050"/>
                  <a:pt x="144279" y="-1559"/>
                  <a:pt x="371481" y="0"/>
                </a:cubicBezTo>
                <a:cubicBezTo>
                  <a:pt x="493727" y="-25139"/>
                  <a:pt x="644637" y="-7422"/>
                  <a:pt x="877137" y="0"/>
                </a:cubicBezTo>
                <a:cubicBezTo>
                  <a:pt x="1109637" y="7422"/>
                  <a:pt x="1226751" y="-18037"/>
                  <a:pt x="1398932" y="0"/>
                </a:cubicBezTo>
                <a:cubicBezTo>
                  <a:pt x="1571113" y="18037"/>
                  <a:pt x="1824058" y="20303"/>
                  <a:pt x="1985278" y="0"/>
                </a:cubicBezTo>
                <a:cubicBezTo>
                  <a:pt x="2193164" y="-10126"/>
                  <a:pt x="2388088" y="187530"/>
                  <a:pt x="2356759" y="371481"/>
                </a:cubicBezTo>
                <a:cubicBezTo>
                  <a:pt x="2357358" y="401352"/>
                  <a:pt x="2361916" y="430293"/>
                  <a:pt x="2356759" y="485769"/>
                </a:cubicBezTo>
                <a:cubicBezTo>
                  <a:pt x="2380640" y="729696"/>
                  <a:pt x="2176804" y="856977"/>
                  <a:pt x="1985278" y="857250"/>
                </a:cubicBezTo>
                <a:cubicBezTo>
                  <a:pt x="1816602" y="836477"/>
                  <a:pt x="1721627" y="841067"/>
                  <a:pt x="1495760" y="857250"/>
                </a:cubicBezTo>
                <a:cubicBezTo>
                  <a:pt x="1269893" y="873433"/>
                  <a:pt x="1104616" y="841089"/>
                  <a:pt x="1006241" y="857250"/>
                </a:cubicBezTo>
                <a:cubicBezTo>
                  <a:pt x="907866" y="873411"/>
                  <a:pt x="511443" y="834012"/>
                  <a:pt x="371481" y="857250"/>
                </a:cubicBezTo>
                <a:cubicBezTo>
                  <a:pt x="177227" y="889713"/>
                  <a:pt x="31133" y="664147"/>
                  <a:pt x="0" y="485769"/>
                </a:cubicBezTo>
                <a:cubicBezTo>
                  <a:pt x="3187" y="444646"/>
                  <a:pt x="-4463" y="409019"/>
                  <a:pt x="0" y="371481"/>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487437303">
                  <a:prstGeom prst="roundRect">
                    <a:avLst>
                      <a:gd name="adj" fmla="val 43334"/>
                    </a:avLst>
                  </a:prstGeom>
                  <ask:type>
                    <ask:lineSketchFreehand/>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tx1"/>
                </a:solidFill>
                <a:latin typeface="BIZ UDPゴシック" panose="020B0400000000000000" pitchFamily="50" charset="-128"/>
                <a:ea typeface="BIZ UDPゴシック" panose="020B0400000000000000" pitchFamily="50" charset="-128"/>
              </a:rPr>
              <a:t>④手足口病</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E4228249-5028-B0BC-FFEC-B05B35D4BB5F}"/>
              </a:ext>
            </a:extLst>
          </p:cNvPr>
          <p:cNvSpPr/>
          <p:nvPr/>
        </p:nvSpPr>
        <p:spPr>
          <a:xfrm>
            <a:off x="832758" y="3256190"/>
            <a:ext cx="3869871" cy="857250"/>
          </a:xfrm>
          <a:prstGeom prst="roundRect">
            <a:avLst>
              <a:gd name="adj" fmla="val 43334"/>
            </a:avLst>
          </a:prstGeom>
          <a:solidFill>
            <a:srgbClr val="C0000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bg1"/>
                </a:solidFill>
                <a:latin typeface="BIZ UDPゴシック" panose="020B0400000000000000" pitchFamily="50" charset="-128"/>
                <a:ea typeface="BIZ UDPゴシック" panose="020B0400000000000000" pitchFamily="50" charset="-128"/>
              </a:rPr>
              <a:t>２．鳥インフルエンザ</a:t>
            </a:r>
          </a:p>
        </p:txBody>
      </p:sp>
      <p:sp>
        <p:nvSpPr>
          <p:cNvPr id="11" name="テキスト ボックス 10">
            <a:extLst>
              <a:ext uri="{FF2B5EF4-FFF2-40B4-BE49-F238E27FC236}">
                <a16:creationId xmlns:a16="http://schemas.microsoft.com/office/drawing/2014/main" id="{A8AE5038-C237-019F-FCD7-AA6D92F44C16}"/>
              </a:ext>
            </a:extLst>
          </p:cNvPr>
          <p:cNvSpPr txBox="1"/>
          <p:nvPr/>
        </p:nvSpPr>
        <p:spPr>
          <a:xfrm>
            <a:off x="5298623" y="800777"/>
            <a:ext cx="6213021" cy="584775"/>
          </a:xfrm>
          <a:prstGeom prst="rect">
            <a:avLst/>
          </a:prstGeom>
          <a:noFill/>
        </p:spPr>
        <p:txBody>
          <a:bodyPr wrap="square" rtlCol="0">
            <a:spAutoFit/>
          </a:bodyPr>
          <a:lstStyle/>
          <a:p>
            <a:r>
              <a:rPr kumimoji="1" lang="ja-JP" altLang="en-US" sz="3200" b="1" dirty="0">
                <a:latin typeface="BIZ UDPゴシック" panose="020B0400000000000000" pitchFamily="50" charset="-128"/>
                <a:ea typeface="BIZ UDPゴシック" panose="020B0400000000000000" pitchFamily="50" charset="-128"/>
              </a:rPr>
              <a:t>免疫力低下、免疫回避型ウイルス</a:t>
            </a:r>
          </a:p>
        </p:txBody>
      </p:sp>
      <p:sp>
        <p:nvSpPr>
          <p:cNvPr id="13" name="四角形: 角を丸くする 12">
            <a:extLst>
              <a:ext uri="{FF2B5EF4-FFF2-40B4-BE49-F238E27FC236}">
                <a16:creationId xmlns:a16="http://schemas.microsoft.com/office/drawing/2014/main" id="{2323D2DC-57A1-29A6-F312-23BB70D1B4B9}"/>
              </a:ext>
            </a:extLst>
          </p:cNvPr>
          <p:cNvSpPr/>
          <p:nvPr/>
        </p:nvSpPr>
        <p:spPr>
          <a:xfrm>
            <a:off x="1208315" y="4346122"/>
            <a:ext cx="3494314" cy="857250"/>
          </a:xfrm>
          <a:custGeom>
            <a:avLst/>
            <a:gdLst>
              <a:gd name="connsiteX0" fmla="*/ 0 w 3494314"/>
              <a:gd name="connsiteY0" fmla="*/ 371481 h 857250"/>
              <a:gd name="connsiteX1" fmla="*/ 371481 w 3494314"/>
              <a:gd name="connsiteY1" fmla="*/ 0 h 857250"/>
              <a:gd name="connsiteX2" fmla="*/ 894238 w 3494314"/>
              <a:gd name="connsiteY2" fmla="*/ 0 h 857250"/>
              <a:gd name="connsiteX3" fmla="*/ 1499535 w 3494314"/>
              <a:gd name="connsiteY3" fmla="*/ 0 h 857250"/>
              <a:gd name="connsiteX4" fmla="*/ 2022292 w 3494314"/>
              <a:gd name="connsiteY4" fmla="*/ 0 h 857250"/>
              <a:gd name="connsiteX5" fmla="*/ 2600076 w 3494314"/>
              <a:gd name="connsiteY5" fmla="*/ 0 h 857250"/>
              <a:gd name="connsiteX6" fmla="*/ 3122833 w 3494314"/>
              <a:gd name="connsiteY6" fmla="*/ 0 h 857250"/>
              <a:gd name="connsiteX7" fmla="*/ 3494314 w 3494314"/>
              <a:gd name="connsiteY7" fmla="*/ 371481 h 857250"/>
              <a:gd name="connsiteX8" fmla="*/ 3494314 w 3494314"/>
              <a:gd name="connsiteY8" fmla="*/ 485769 h 857250"/>
              <a:gd name="connsiteX9" fmla="*/ 3122833 w 3494314"/>
              <a:gd name="connsiteY9" fmla="*/ 857250 h 857250"/>
              <a:gd name="connsiteX10" fmla="*/ 2545049 w 3494314"/>
              <a:gd name="connsiteY10" fmla="*/ 857250 h 857250"/>
              <a:gd name="connsiteX11" fmla="*/ 1939752 w 3494314"/>
              <a:gd name="connsiteY11" fmla="*/ 857250 h 857250"/>
              <a:gd name="connsiteX12" fmla="*/ 1416995 w 3494314"/>
              <a:gd name="connsiteY12" fmla="*/ 857250 h 857250"/>
              <a:gd name="connsiteX13" fmla="*/ 371481 w 3494314"/>
              <a:gd name="connsiteY13" fmla="*/ 857250 h 857250"/>
              <a:gd name="connsiteX14" fmla="*/ 0 w 3494314"/>
              <a:gd name="connsiteY14" fmla="*/ 485769 h 857250"/>
              <a:gd name="connsiteX15" fmla="*/ 0 w 3494314"/>
              <a:gd name="connsiteY15"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94314" h="857250" extrusionOk="0">
                <a:moveTo>
                  <a:pt x="0" y="371481"/>
                </a:moveTo>
                <a:cubicBezTo>
                  <a:pt x="12369" y="177977"/>
                  <a:pt x="211778" y="-38305"/>
                  <a:pt x="371481" y="0"/>
                </a:cubicBezTo>
                <a:cubicBezTo>
                  <a:pt x="491929" y="-28193"/>
                  <a:pt x="703953" y="59929"/>
                  <a:pt x="894238" y="0"/>
                </a:cubicBezTo>
                <a:cubicBezTo>
                  <a:pt x="1084523" y="-59929"/>
                  <a:pt x="1336071" y="21359"/>
                  <a:pt x="1499535" y="0"/>
                </a:cubicBezTo>
                <a:cubicBezTo>
                  <a:pt x="1662999" y="-21359"/>
                  <a:pt x="1890541" y="45727"/>
                  <a:pt x="2022292" y="0"/>
                </a:cubicBezTo>
                <a:cubicBezTo>
                  <a:pt x="2154043" y="-45727"/>
                  <a:pt x="2480470" y="31533"/>
                  <a:pt x="2600076" y="0"/>
                </a:cubicBezTo>
                <a:cubicBezTo>
                  <a:pt x="2719682" y="-31533"/>
                  <a:pt x="2882922" y="59998"/>
                  <a:pt x="3122833" y="0"/>
                </a:cubicBezTo>
                <a:cubicBezTo>
                  <a:pt x="3341597" y="-2977"/>
                  <a:pt x="3506117" y="112791"/>
                  <a:pt x="3494314" y="371481"/>
                </a:cubicBezTo>
                <a:cubicBezTo>
                  <a:pt x="3503692" y="410005"/>
                  <a:pt x="3490981" y="444619"/>
                  <a:pt x="3494314" y="485769"/>
                </a:cubicBezTo>
                <a:cubicBezTo>
                  <a:pt x="3514581" y="726640"/>
                  <a:pt x="3331353" y="850520"/>
                  <a:pt x="3122833" y="857250"/>
                </a:cubicBezTo>
                <a:cubicBezTo>
                  <a:pt x="2871490" y="888318"/>
                  <a:pt x="2830953" y="795129"/>
                  <a:pt x="2545049" y="857250"/>
                </a:cubicBezTo>
                <a:cubicBezTo>
                  <a:pt x="2259145" y="919371"/>
                  <a:pt x="2098854" y="853173"/>
                  <a:pt x="1939752" y="857250"/>
                </a:cubicBezTo>
                <a:cubicBezTo>
                  <a:pt x="1780650" y="861327"/>
                  <a:pt x="1672520" y="849415"/>
                  <a:pt x="1416995" y="857250"/>
                </a:cubicBezTo>
                <a:cubicBezTo>
                  <a:pt x="1161470" y="865085"/>
                  <a:pt x="683828" y="780721"/>
                  <a:pt x="371481" y="857250"/>
                </a:cubicBezTo>
                <a:cubicBezTo>
                  <a:pt x="183494" y="837210"/>
                  <a:pt x="59175" y="687028"/>
                  <a:pt x="0" y="485769"/>
                </a:cubicBezTo>
                <a:cubicBezTo>
                  <a:pt x="-13402" y="433722"/>
                  <a:pt x="66" y="419788"/>
                  <a:pt x="0" y="371481"/>
                </a:cubicBezTo>
                <a:close/>
              </a:path>
            </a:pathLst>
          </a:custGeom>
          <a:noFill/>
          <a:ln w="38100">
            <a:solidFill>
              <a:srgbClr val="C00000"/>
            </a:solidFill>
            <a:extLst>
              <a:ext uri="{C807C97D-BFC1-408E-A445-0C87EB9F89A2}">
                <ask:lineSketchStyleProps xmlns:ask="http://schemas.microsoft.com/office/drawing/2018/sketchyshapes" sd="3144987305">
                  <a:prstGeom prst="roundRect">
                    <a:avLst>
                      <a:gd name="adj" fmla="val 43334"/>
                    </a:avLst>
                  </a:prstGeom>
                  <ask:type>
                    <ask:lineSketchScribble/>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tx1"/>
                </a:solidFill>
                <a:latin typeface="BIZ UDPゴシック" panose="020B0400000000000000" pitchFamily="50" charset="-128"/>
                <a:ea typeface="BIZ UDPゴシック" panose="020B0400000000000000" pitchFamily="50" charset="-128"/>
              </a:rPr>
              <a:t>①鳥インフルエンザ</a:t>
            </a:r>
          </a:p>
        </p:txBody>
      </p:sp>
      <p:sp>
        <p:nvSpPr>
          <p:cNvPr id="15" name="テキスト ボックス 14">
            <a:extLst>
              <a:ext uri="{FF2B5EF4-FFF2-40B4-BE49-F238E27FC236}">
                <a16:creationId xmlns:a16="http://schemas.microsoft.com/office/drawing/2014/main" id="{7D22049B-881B-7118-C8D8-19FEE0D5C5D7}"/>
              </a:ext>
            </a:extLst>
          </p:cNvPr>
          <p:cNvSpPr txBox="1"/>
          <p:nvPr/>
        </p:nvSpPr>
        <p:spPr>
          <a:xfrm>
            <a:off x="4722909" y="3347525"/>
            <a:ext cx="5765347" cy="646331"/>
          </a:xfrm>
          <a:prstGeom prst="rect">
            <a:avLst/>
          </a:prstGeom>
          <a:noFill/>
        </p:spPr>
        <p:txBody>
          <a:bodyPr wrap="square" rtlCol="0">
            <a:spAutoFit/>
          </a:bodyPr>
          <a:lstStyle/>
          <a:p>
            <a:r>
              <a:rPr kumimoji="1" lang="ja-JP" altLang="en-US" sz="3600" b="1" dirty="0">
                <a:latin typeface="BIZ UDPゴシック" panose="020B0400000000000000" pitchFamily="50" charset="-128"/>
                <a:ea typeface="BIZ UDPゴシック" panose="020B0400000000000000" pitchFamily="50" charset="-128"/>
              </a:rPr>
              <a:t>ヒト＝ヒト感染、高い致死率</a:t>
            </a:r>
          </a:p>
        </p:txBody>
      </p:sp>
      <p:sp>
        <p:nvSpPr>
          <p:cNvPr id="16" name="四角形: 角を丸くする 15">
            <a:extLst>
              <a:ext uri="{FF2B5EF4-FFF2-40B4-BE49-F238E27FC236}">
                <a16:creationId xmlns:a16="http://schemas.microsoft.com/office/drawing/2014/main" id="{F686E2EB-AF3B-2E98-4D92-51626A0989E2}"/>
              </a:ext>
            </a:extLst>
          </p:cNvPr>
          <p:cNvSpPr/>
          <p:nvPr/>
        </p:nvSpPr>
        <p:spPr>
          <a:xfrm>
            <a:off x="832758" y="5679277"/>
            <a:ext cx="5416998" cy="857250"/>
          </a:xfrm>
          <a:prstGeom prst="roundRect">
            <a:avLst>
              <a:gd name="adj" fmla="val 43334"/>
            </a:avLst>
          </a:prstGeom>
          <a:solidFill>
            <a:srgbClr val="7030A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bg1"/>
                </a:solidFill>
                <a:latin typeface="BIZ UDPゴシック" panose="020B0400000000000000" pitchFamily="50" charset="-128"/>
                <a:ea typeface="BIZ UDPゴシック" panose="020B0400000000000000" pitchFamily="50" charset="-128"/>
              </a:rPr>
              <a:t>３</a:t>
            </a:r>
            <a:r>
              <a:rPr kumimoji="1" lang="ja-JP" altLang="en-US" sz="2800" b="1" dirty="0">
                <a:solidFill>
                  <a:schemeClr val="bg1"/>
                </a:solidFill>
                <a:latin typeface="BIZ UDPゴシック" panose="020B0400000000000000" pitchFamily="50" charset="-128"/>
                <a:ea typeface="BIZ UDPゴシック" panose="020B0400000000000000" pitchFamily="50" charset="-128"/>
              </a:rPr>
              <a:t>．鳥インフルエンザへの対応策</a:t>
            </a:r>
          </a:p>
        </p:txBody>
      </p:sp>
      <p:sp>
        <p:nvSpPr>
          <p:cNvPr id="17" name="テキスト ボックス 16">
            <a:extLst>
              <a:ext uri="{FF2B5EF4-FFF2-40B4-BE49-F238E27FC236}">
                <a16:creationId xmlns:a16="http://schemas.microsoft.com/office/drawing/2014/main" id="{64F00456-44E0-9ED9-543A-4A82C883A0AB}"/>
              </a:ext>
            </a:extLst>
          </p:cNvPr>
          <p:cNvSpPr txBox="1"/>
          <p:nvPr/>
        </p:nvSpPr>
        <p:spPr>
          <a:xfrm>
            <a:off x="6302827" y="5621066"/>
            <a:ext cx="5233311" cy="1077218"/>
          </a:xfrm>
          <a:prstGeom prst="rect">
            <a:avLst/>
          </a:prstGeom>
          <a:noFill/>
        </p:spPr>
        <p:txBody>
          <a:bodyPr wrap="square" rtlCol="0">
            <a:spAutoFit/>
          </a:bodyPr>
          <a:lstStyle/>
          <a:p>
            <a:r>
              <a:rPr lang="en-US" altLang="ja-JP" sz="3200" dirty="0">
                <a:latin typeface="BIZ UDPゴシック" panose="020B0400000000000000" pitchFamily="50" charset="-128"/>
                <a:ea typeface="BIZ UDPゴシック" panose="020B0400000000000000" pitchFamily="50" charset="-128"/>
              </a:rPr>
              <a:t>RNA</a:t>
            </a:r>
            <a:r>
              <a:rPr lang="ja-JP" altLang="en-US" sz="3200" dirty="0">
                <a:latin typeface="BIZ UDPゴシック" panose="020B0400000000000000" pitchFamily="50" charset="-128"/>
                <a:ea typeface="BIZ UDPゴシック" panose="020B0400000000000000" pitchFamily="50" charset="-128"/>
              </a:rPr>
              <a:t>ポリメラーゼ阻害</a:t>
            </a:r>
            <a:endParaRPr lang="en-US" altLang="ja-JP" sz="3200" dirty="0">
              <a:latin typeface="BIZ UDPゴシック" panose="020B0400000000000000" pitchFamily="50" charset="-128"/>
              <a:ea typeface="BIZ UDPゴシック" panose="020B0400000000000000" pitchFamily="50" charset="-128"/>
            </a:endParaRPr>
          </a:p>
          <a:p>
            <a:r>
              <a:rPr kumimoji="1" lang="ja-JP" altLang="en-US" sz="3200" dirty="0">
                <a:latin typeface="UD デジタル 教科書体 NK-B" panose="02020700000000000000" pitchFamily="18" charset="-128"/>
                <a:ea typeface="UD デジタル 教科書体 NK-B" panose="02020700000000000000" pitchFamily="18" charset="-128"/>
              </a:rPr>
              <a:t>アビガン</a:t>
            </a:r>
            <a:r>
              <a:rPr kumimoji="1" lang="ja-JP" altLang="en-US" sz="3200" dirty="0">
                <a:latin typeface="BIZ UDPゴシック" panose="020B0400000000000000" pitchFamily="50" charset="-128"/>
                <a:ea typeface="BIZ UDPゴシック" panose="020B0400000000000000" pitchFamily="50" charset="-128"/>
              </a:rPr>
              <a:t>＠</a:t>
            </a:r>
            <a:r>
              <a:rPr kumimoji="1" lang="ja-JP" altLang="en-US" sz="3200" b="1" dirty="0">
                <a:latin typeface="BIZ UDPゴシック" panose="020B0400000000000000" pitchFamily="50" charset="-128"/>
                <a:ea typeface="BIZ UDPゴシック" panose="020B0400000000000000" pitchFamily="50" charset="-128"/>
              </a:rPr>
              <a:t>ファビピラビル</a:t>
            </a:r>
          </a:p>
        </p:txBody>
      </p:sp>
      <p:pic>
        <p:nvPicPr>
          <p:cNvPr id="18" name="Picture 2" descr="チャボのイラスト (鶏) ">
            <a:extLst>
              <a:ext uri="{FF2B5EF4-FFF2-40B4-BE49-F238E27FC236}">
                <a16:creationId xmlns:a16="http://schemas.microsoft.com/office/drawing/2014/main" id="{C9E2733F-D6BF-ABA1-4D74-F95983060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2" y="2267152"/>
            <a:ext cx="1015551" cy="108037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ギアのイラスト（オレンジ）">
            <a:extLst>
              <a:ext uri="{FF2B5EF4-FFF2-40B4-BE49-F238E27FC236}">
                <a16:creationId xmlns:a16="http://schemas.microsoft.com/office/drawing/2014/main" id="{FBCC39DF-91F5-0710-6DB5-3115F31F0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22" y="742270"/>
            <a:ext cx="815068" cy="81506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ギアのイラスト（青）">
            <a:extLst>
              <a:ext uri="{FF2B5EF4-FFF2-40B4-BE49-F238E27FC236}">
                <a16:creationId xmlns:a16="http://schemas.microsoft.com/office/drawing/2014/main" id="{FBEC6851-A16C-FE32-CA23-216FCD2205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797" y="3267480"/>
            <a:ext cx="816429" cy="816429"/>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ギアのイラスト（ピンク）">
            <a:extLst>
              <a:ext uri="{FF2B5EF4-FFF2-40B4-BE49-F238E27FC236}">
                <a16:creationId xmlns:a16="http://schemas.microsoft.com/office/drawing/2014/main" id="{A36A7D36-61BD-082F-1B34-F83EF11269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796" y="5738300"/>
            <a:ext cx="816429" cy="816429"/>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薬を飲んでいる人のイラスト">
            <a:extLst>
              <a:ext uri="{FF2B5EF4-FFF2-40B4-BE49-F238E27FC236}">
                <a16:creationId xmlns:a16="http://schemas.microsoft.com/office/drawing/2014/main" id="{EDE6EA24-F822-90A0-E2FE-425A8509FC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0616" y="5526515"/>
            <a:ext cx="1077217" cy="1077217"/>
          </a:xfrm>
          <a:prstGeom prst="rect">
            <a:avLst/>
          </a:prstGeom>
          <a:noFill/>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353D98D0-B153-A086-FE3B-72EC914036F2}"/>
              </a:ext>
            </a:extLst>
          </p:cNvPr>
          <p:cNvSpPr/>
          <p:nvPr/>
        </p:nvSpPr>
        <p:spPr>
          <a:xfrm>
            <a:off x="5002145" y="4338609"/>
            <a:ext cx="6668183" cy="857250"/>
          </a:xfrm>
          <a:custGeom>
            <a:avLst/>
            <a:gdLst>
              <a:gd name="connsiteX0" fmla="*/ 0 w 6668183"/>
              <a:gd name="connsiteY0" fmla="*/ 371481 h 857250"/>
              <a:gd name="connsiteX1" fmla="*/ 371481 w 6668183"/>
              <a:gd name="connsiteY1" fmla="*/ 0 h 857250"/>
              <a:gd name="connsiteX2" fmla="*/ 904751 w 6668183"/>
              <a:gd name="connsiteY2" fmla="*/ 0 h 857250"/>
              <a:gd name="connsiteX3" fmla="*/ 1615777 w 6668183"/>
              <a:gd name="connsiteY3" fmla="*/ 0 h 857250"/>
              <a:gd name="connsiteX4" fmla="*/ 2149047 w 6668183"/>
              <a:gd name="connsiteY4" fmla="*/ 0 h 857250"/>
              <a:gd name="connsiteX5" fmla="*/ 2800822 w 6668183"/>
              <a:gd name="connsiteY5" fmla="*/ 0 h 857250"/>
              <a:gd name="connsiteX6" fmla="*/ 3274839 w 6668183"/>
              <a:gd name="connsiteY6" fmla="*/ 0 h 857250"/>
              <a:gd name="connsiteX7" fmla="*/ 3867361 w 6668183"/>
              <a:gd name="connsiteY7" fmla="*/ 0 h 857250"/>
              <a:gd name="connsiteX8" fmla="*/ 4341379 w 6668183"/>
              <a:gd name="connsiteY8" fmla="*/ 0 h 857250"/>
              <a:gd name="connsiteX9" fmla="*/ 4933901 w 6668183"/>
              <a:gd name="connsiteY9" fmla="*/ 0 h 857250"/>
              <a:gd name="connsiteX10" fmla="*/ 5407919 w 6668183"/>
              <a:gd name="connsiteY10" fmla="*/ 0 h 857250"/>
              <a:gd name="connsiteX11" fmla="*/ 6296702 w 6668183"/>
              <a:gd name="connsiteY11" fmla="*/ 0 h 857250"/>
              <a:gd name="connsiteX12" fmla="*/ 6668183 w 6668183"/>
              <a:gd name="connsiteY12" fmla="*/ 371481 h 857250"/>
              <a:gd name="connsiteX13" fmla="*/ 6668183 w 6668183"/>
              <a:gd name="connsiteY13" fmla="*/ 485769 h 857250"/>
              <a:gd name="connsiteX14" fmla="*/ 6296702 w 6668183"/>
              <a:gd name="connsiteY14" fmla="*/ 857250 h 857250"/>
              <a:gd name="connsiteX15" fmla="*/ 5881937 w 6668183"/>
              <a:gd name="connsiteY15" fmla="*/ 857250 h 857250"/>
              <a:gd name="connsiteX16" fmla="*/ 5289414 w 6668183"/>
              <a:gd name="connsiteY16" fmla="*/ 857250 h 857250"/>
              <a:gd name="connsiteX17" fmla="*/ 4815397 w 6668183"/>
              <a:gd name="connsiteY17" fmla="*/ 857250 h 857250"/>
              <a:gd name="connsiteX18" fmla="*/ 4400631 w 6668183"/>
              <a:gd name="connsiteY18" fmla="*/ 857250 h 857250"/>
              <a:gd name="connsiteX19" fmla="*/ 3808109 w 6668183"/>
              <a:gd name="connsiteY19" fmla="*/ 857250 h 857250"/>
              <a:gd name="connsiteX20" fmla="*/ 3215587 w 6668183"/>
              <a:gd name="connsiteY20" fmla="*/ 857250 h 857250"/>
              <a:gd name="connsiteX21" fmla="*/ 2563813 w 6668183"/>
              <a:gd name="connsiteY21" fmla="*/ 857250 h 857250"/>
              <a:gd name="connsiteX22" fmla="*/ 2149047 w 6668183"/>
              <a:gd name="connsiteY22" fmla="*/ 857250 h 857250"/>
              <a:gd name="connsiteX23" fmla="*/ 1615777 w 6668183"/>
              <a:gd name="connsiteY23" fmla="*/ 857250 h 857250"/>
              <a:gd name="connsiteX24" fmla="*/ 904751 w 6668183"/>
              <a:gd name="connsiteY24" fmla="*/ 857250 h 857250"/>
              <a:gd name="connsiteX25" fmla="*/ 371481 w 6668183"/>
              <a:gd name="connsiteY25" fmla="*/ 857250 h 857250"/>
              <a:gd name="connsiteX26" fmla="*/ 0 w 6668183"/>
              <a:gd name="connsiteY26" fmla="*/ 485769 h 857250"/>
              <a:gd name="connsiteX27" fmla="*/ 0 w 6668183"/>
              <a:gd name="connsiteY27" fmla="*/ 37148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68183" h="857250" extrusionOk="0">
                <a:moveTo>
                  <a:pt x="0" y="371481"/>
                </a:moveTo>
                <a:cubicBezTo>
                  <a:pt x="12369" y="177977"/>
                  <a:pt x="211778" y="-38305"/>
                  <a:pt x="371481" y="0"/>
                </a:cubicBezTo>
                <a:cubicBezTo>
                  <a:pt x="497590" y="-18360"/>
                  <a:pt x="695720" y="13925"/>
                  <a:pt x="904751" y="0"/>
                </a:cubicBezTo>
                <a:cubicBezTo>
                  <a:pt x="1113782" y="-13925"/>
                  <a:pt x="1370867" y="48813"/>
                  <a:pt x="1615777" y="0"/>
                </a:cubicBezTo>
                <a:cubicBezTo>
                  <a:pt x="1860687" y="-48813"/>
                  <a:pt x="1972071" y="53673"/>
                  <a:pt x="2149047" y="0"/>
                </a:cubicBezTo>
                <a:cubicBezTo>
                  <a:pt x="2326023" y="-53673"/>
                  <a:pt x="2653787" y="54366"/>
                  <a:pt x="2800822" y="0"/>
                </a:cubicBezTo>
                <a:cubicBezTo>
                  <a:pt x="2947858" y="-54366"/>
                  <a:pt x="3051280" y="32219"/>
                  <a:pt x="3274839" y="0"/>
                </a:cubicBezTo>
                <a:cubicBezTo>
                  <a:pt x="3498398" y="-32219"/>
                  <a:pt x="3577784" y="23725"/>
                  <a:pt x="3867361" y="0"/>
                </a:cubicBezTo>
                <a:cubicBezTo>
                  <a:pt x="4156938" y="-23725"/>
                  <a:pt x="4211137" y="48500"/>
                  <a:pt x="4341379" y="0"/>
                </a:cubicBezTo>
                <a:cubicBezTo>
                  <a:pt x="4471621" y="-48500"/>
                  <a:pt x="4798154" y="14242"/>
                  <a:pt x="4933901" y="0"/>
                </a:cubicBezTo>
                <a:cubicBezTo>
                  <a:pt x="5069648" y="-14242"/>
                  <a:pt x="5284328" y="8403"/>
                  <a:pt x="5407919" y="0"/>
                </a:cubicBezTo>
                <a:cubicBezTo>
                  <a:pt x="5531510" y="-8403"/>
                  <a:pt x="5862687" y="29180"/>
                  <a:pt x="6296702" y="0"/>
                </a:cubicBezTo>
                <a:cubicBezTo>
                  <a:pt x="6498235" y="-6252"/>
                  <a:pt x="6673478" y="168170"/>
                  <a:pt x="6668183" y="371481"/>
                </a:cubicBezTo>
                <a:cubicBezTo>
                  <a:pt x="6674368" y="400665"/>
                  <a:pt x="6658239" y="461726"/>
                  <a:pt x="6668183" y="485769"/>
                </a:cubicBezTo>
                <a:cubicBezTo>
                  <a:pt x="6632603" y="688755"/>
                  <a:pt x="6513181" y="826315"/>
                  <a:pt x="6296702" y="857250"/>
                </a:cubicBezTo>
                <a:cubicBezTo>
                  <a:pt x="6207936" y="897432"/>
                  <a:pt x="5976820" y="817053"/>
                  <a:pt x="5881937" y="857250"/>
                </a:cubicBezTo>
                <a:cubicBezTo>
                  <a:pt x="5787054" y="897447"/>
                  <a:pt x="5474719" y="812918"/>
                  <a:pt x="5289414" y="857250"/>
                </a:cubicBezTo>
                <a:cubicBezTo>
                  <a:pt x="5104109" y="901582"/>
                  <a:pt x="4943478" y="850926"/>
                  <a:pt x="4815397" y="857250"/>
                </a:cubicBezTo>
                <a:cubicBezTo>
                  <a:pt x="4687316" y="863574"/>
                  <a:pt x="4531840" y="822026"/>
                  <a:pt x="4400631" y="857250"/>
                </a:cubicBezTo>
                <a:cubicBezTo>
                  <a:pt x="4269422" y="892474"/>
                  <a:pt x="3955604" y="794090"/>
                  <a:pt x="3808109" y="857250"/>
                </a:cubicBezTo>
                <a:cubicBezTo>
                  <a:pt x="3660614" y="920410"/>
                  <a:pt x="3338160" y="809314"/>
                  <a:pt x="3215587" y="857250"/>
                </a:cubicBezTo>
                <a:cubicBezTo>
                  <a:pt x="3093014" y="905186"/>
                  <a:pt x="2836226" y="790418"/>
                  <a:pt x="2563813" y="857250"/>
                </a:cubicBezTo>
                <a:cubicBezTo>
                  <a:pt x="2291400" y="924082"/>
                  <a:pt x="2234811" y="827324"/>
                  <a:pt x="2149047" y="857250"/>
                </a:cubicBezTo>
                <a:cubicBezTo>
                  <a:pt x="2063283" y="887176"/>
                  <a:pt x="1850861" y="827080"/>
                  <a:pt x="1615777" y="857250"/>
                </a:cubicBezTo>
                <a:cubicBezTo>
                  <a:pt x="1380693" y="887420"/>
                  <a:pt x="1134166" y="787388"/>
                  <a:pt x="904751" y="857250"/>
                </a:cubicBezTo>
                <a:cubicBezTo>
                  <a:pt x="675336" y="927112"/>
                  <a:pt x="487975" y="813108"/>
                  <a:pt x="371481" y="857250"/>
                </a:cubicBezTo>
                <a:cubicBezTo>
                  <a:pt x="155808" y="802691"/>
                  <a:pt x="20919" y="652366"/>
                  <a:pt x="0" y="485769"/>
                </a:cubicBezTo>
                <a:cubicBezTo>
                  <a:pt x="-1035" y="442520"/>
                  <a:pt x="4178" y="414287"/>
                  <a:pt x="0" y="371481"/>
                </a:cubicBezTo>
                <a:close/>
              </a:path>
            </a:pathLst>
          </a:custGeom>
          <a:noFill/>
          <a:ln w="38100">
            <a:solidFill>
              <a:srgbClr val="C00000"/>
            </a:solidFill>
            <a:extLst>
              <a:ext uri="{C807C97D-BFC1-408E-A445-0C87EB9F89A2}">
                <ask:lineSketchStyleProps xmlns:ask="http://schemas.microsoft.com/office/drawing/2018/sketchyshapes" sd="3144987305">
                  <a:prstGeom prst="roundRect">
                    <a:avLst>
                      <a:gd name="adj" fmla="val 43334"/>
                    </a:avLst>
                  </a:prstGeom>
                  <ask:type>
                    <ask:lineSketchScribble/>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b="1" dirty="0">
                <a:solidFill>
                  <a:schemeClr val="tx1"/>
                </a:solidFill>
                <a:latin typeface="BIZ UDPゴシック" panose="020B0400000000000000" pitchFamily="50" charset="-128"/>
                <a:ea typeface="BIZ UDPゴシック" panose="020B0400000000000000" pitchFamily="50" charset="-128"/>
              </a:rPr>
              <a:t>②鳥インフルエンザと新型コロナ変異型</a:t>
            </a:r>
          </a:p>
        </p:txBody>
      </p:sp>
      <p:pic>
        <p:nvPicPr>
          <p:cNvPr id="19" name="object 28">
            <a:extLst>
              <a:ext uri="{FF2B5EF4-FFF2-40B4-BE49-F238E27FC236}">
                <a16:creationId xmlns:a16="http://schemas.microsoft.com/office/drawing/2014/main" id="{BECD2F88-8D31-BBA4-4DD2-CA4EDBF626F8}"/>
              </a:ext>
            </a:extLst>
          </p:cNvPr>
          <p:cNvPicPr/>
          <p:nvPr/>
        </p:nvPicPr>
        <p:blipFill>
          <a:blip r:embed="rId8" cstate="print"/>
          <a:stretch>
            <a:fillRect/>
          </a:stretch>
        </p:blipFill>
        <p:spPr>
          <a:xfrm>
            <a:off x="10930616" y="1480103"/>
            <a:ext cx="1261384" cy="1240471"/>
          </a:xfrm>
          <a:prstGeom prst="rect">
            <a:avLst/>
          </a:prstGeom>
        </p:spPr>
      </p:pic>
    </p:spTree>
    <p:extLst>
      <p:ext uri="{BB962C8B-B14F-4D97-AF65-F5344CB8AC3E}">
        <p14:creationId xmlns:p14="http://schemas.microsoft.com/office/powerpoint/2010/main" val="294189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Image">
            <a:extLst>
              <a:ext uri="{FF2B5EF4-FFF2-40B4-BE49-F238E27FC236}">
                <a16:creationId xmlns:a16="http://schemas.microsoft.com/office/drawing/2014/main" id="{93D5C359-575B-839A-E785-36A440F10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993" y="0"/>
            <a:ext cx="5180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930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E4732131-6E23-4071-1B1E-CEAE13D1A9A8}"/>
              </a:ext>
            </a:extLst>
          </p:cNvPr>
          <p:cNvSpPr/>
          <p:nvPr/>
        </p:nvSpPr>
        <p:spPr>
          <a:xfrm>
            <a:off x="0" y="-3832"/>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日本の特殊な公衆衛生環境</a:t>
            </a:r>
          </a:p>
        </p:txBody>
      </p:sp>
      <p:pic>
        <p:nvPicPr>
          <p:cNvPr id="12290" name="Picture 2" descr="注射器のイラスト">
            <a:extLst>
              <a:ext uri="{FF2B5EF4-FFF2-40B4-BE49-F238E27FC236}">
                <a16:creationId xmlns:a16="http://schemas.microsoft.com/office/drawing/2014/main" id="{F7870CED-C089-38D4-7BDE-CC6E4FB15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446294">
            <a:off x="3356474" y="1866899"/>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立っている人のイラスト（棒人間）">
            <a:extLst>
              <a:ext uri="{FF2B5EF4-FFF2-40B4-BE49-F238E27FC236}">
                <a16:creationId xmlns:a16="http://schemas.microsoft.com/office/drawing/2014/main" id="{F6E3899A-4588-5C7C-FA8A-2D4B9FB89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990" y="786417"/>
            <a:ext cx="4076019" cy="58021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注射器のイラスト">
            <a:extLst>
              <a:ext uri="{FF2B5EF4-FFF2-40B4-BE49-F238E27FC236}">
                <a16:creationId xmlns:a16="http://schemas.microsoft.com/office/drawing/2014/main" id="{92172B6C-EB17-CE5F-EEE1-4D13C0B69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446294">
            <a:off x="3251086" y="2880594"/>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注射器のイラスト">
            <a:extLst>
              <a:ext uri="{FF2B5EF4-FFF2-40B4-BE49-F238E27FC236}">
                <a16:creationId xmlns:a16="http://schemas.microsoft.com/office/drawing/2014/main" id="{E7D3517B-26F4-A701-72C8-ED8F3A528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19581">
            <a:off x="6884858" y="1492089"/>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注射器のイラスト">
            <a:extLst>
              <a:ext uri="{FF2B5EF4-FFF2-40B4-BE49-F238E27FC236}">
                <a16:creationId xmlns:a16="http://schemas.microsoft.com/office/drawing/2014/main" id="{8AE60CA6-3949-A392-0226-3C4037EAB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19581">
            <a:off x="7179185" y="2162950"/>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注射器のイラスト">
            <a:extLst>
              <a:ext uri="{FF2B5EF4-FFF2-40B4-BE49-F238E27FC236}">
                <a16:creationId xmlns:a16="http://schemas.microsoft.com/office/drawing/2014/main" id="{47C1CBF7-3A77-AF14-94FE-991368935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446294">
            <a:off x="3329599" y="3834339"/>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注射器のイラスト">
            <a:extLst>
              <a:ext uri="{FF2B5EF4-FFF2-40B4-BE49-F238E27FC236}">
                <a16:creationId xmlns:a16="http://schemas.microsoft.com/office/drawing/2014/main" id="{A05BBAF1-C5EA-58D2-312F-7437BE329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19581">
            <a:off x="7264254" y="2864935"/>
            <a:ext cx="1613806" cy="16138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注射器のイラスト">
            <a:extLst>
              <a:ext uri="{FF2B5EF4-FFF2-40B4-BE49-F238E27FC236}">
                <a16:creationId xmlns:a16="http://schemas.microsoft.com/office/drawing/2014/main" id="{E6612753-B848-7088-C894-5929F7EBB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19581">
            <a:off x="7206061" y="3566920"/>
            <a:ext cx="1613806" cy="161380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629E6FA-858E-EEF7-48EC-D42870891328}"/>
              </a:ext>
            </a:extLst>
          </p:cNvPr>
          <p:cNvSpPr txBox="1"/>
          <p:nvPr/>
        </p:nvSpPr>
        <p:spPr>
          <a:xfrm>
            <a:off x="5533820" y="3322183"/>
            <a:ext cx="1014494" cy="338554"/>
          </a:xfrm>
          <a:prstGeom prst="rect">
            <a:avLst/>
          </a:prstGeom>
          <a:noFill/>
        </p:spPr>
        <p:txBody>
          <a:bodyPr wrap="square" rtlCol="0">
            <a:spAutoFit/>
          </a:bodyPr>
          <a:lstStyle/>
          <a:p>
            <a:pPr algn="ctr"/>
            <a:r>
              <a:rPr lang="ja-JP" altLang="en-US" sz="1600" b="1" dirty="0">
                <a:latin typeface="BIZ UDPゴシック" panose="020B0400000000000000" pitchFamily="50" charset="-128"/>
                <a:ea typeface="BIZ UDPゴシック" panose="020B0400000000000000" pitchFamily="50" charset="-128"/>
              </a:rPr>
              <a:t>ｍ</a:t>
            </a:r>
            <a:r>
              <a:rPr lang="en-US" altLang="ja-JP" sz="1600" b="1" dirty="0">
                <a:latin typeface="BIZ UDPゴシック" panose="020B0400000000000000" pitchFamily="50" charset="-128"/>
                <a:ea typeface="BIZ UDPゴシック" panose="020B0400000000000000" pitchFamily="50" charset="-128"/>
              </a:rPr>
              <a:t>RNA</a:t>
            </a:r>
            <a:endParaRPr kumimoji="1" lang="ja-JP" altLang="en-US" sz="1600" b="1"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607B605E-F220-64E5-09A3-128E7B1D39CD}"/>
              </a:ext>
            </a:extLst>
          </p:cNvPr>
          <p:cNvSpPr txBox="1"/>
          <p:nvPr/>
        </p:nvSpPr>
        <p:spPr>
          <a:xfrm>
            <a:off x="5558673" y="3846307"/>
            <a:ext cx="1014494" cy="584775"/>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残留</a:t>
            </a:r>
            <a:r>
              <a:rPr kumimoji="1" lang="en-US" altLang="ja-JP" sz="1600" b="1" dirty="0">
                <a:latin typeface="BIZ UDPゴシック" panose="020B0400000000000000" pitchFamily="50" charset="-128"/>
                <a:ea typeface="BIZ UDPゴシック" panose="020B0400000000000000" pitchFamily="50" charset="-128"/>
              </a:rPr>
              <a:t>DNA</a:t>
            </a:r>
            <a:endParaRPr kumimoji="1" lang="ja-JP" altLang="en-US" sz="1600" b="1"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64C9A23B-4A68-4ACD-4646-96069909E831}"/>
              </a:ext>
            </a:extLst>
          </p:cNvPr>
          <p:cNvSpPr txBox="1"/>
          <p:nvPr/>
        </p:nvSpPr>
        <p:spPr>
          <a:xfrm>
            <a:off x="5111217" y="6457577"/>
            <a:ext cx="1909406" cy="400110"/>
          </a:xfrm>
          <a:prstGeom prst="rect">
            <a:avLst/>
          </a:prstGeom>
          <a:noFill/>
        </p:spPr>
        <p:txBody>
          <a:bodyPr wrap="square" rtlCol="0">
            <a:spAutoFit/>
          </a:bodyPr>
          <a:lstStyle/>
          <a:p>
            <a:pPr algn="ctr"/>
            <a:r>
              <a:rPr lang="ja-JP" altLang="en-US" sz="2000" dirty="0">
                <a:latin typeface="UD デジタル 教科書体 NK-B" panose="02020700000000000000" pitchFamily="18" charset="-128"/>
                <a:ea typeface="UD デジタル 教科書体 NK-B" panose="02020700000000000000" pitchFamily="18" charset="-128"/>
              </a:rPr>
              <a:t>免疫不全症候</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6804BA09-EC48-CC72-0DAF-2F1E3DFFE7D6}"/>
              </a:ext>
            </a:extLst>
          </p:cNvPr>
          <p:cNvSpPr txBox="1"/>
          <p:nvPr/>
        </p:nvSpPr>
        <p:spPr>
          <a:xfrm>
            <a:off x="5541983" y="2580975"/>
            <a:ext cx="1014494" cy="584775"/>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スパイク蛋白質</a:t>
            </a:r>
          </a:p>
        </p:txBody>
      </p:sp>
      <p:sp>
        <p:nvSpPr>
          <p:cNvPr id="14" name="テキスト ボックス 13">
            <a:extLst>
              <a:ext uri="{FF2B5EF4-FFF2-40B4-BE49-F238E27FC236}">
                <a16:creationId xmlns:a16="http://schemas.microsoft.com/office/drawing/2014/main" id="{DD1ADF2B-2D1F-1B1D-A254-7459C1162A8F}"/>
              </a:ext>
            </a:extLst>
          </p:cNvPr>
          <p:cNvSpPr txBox="1"/>
          <p:nvPr/>
        </p:nvSpPr>
        <p:spPr>
          <a:xfrm>
            <a:off x="5520382" y="1427919"/>
            <a:ext cx="1014494" cy="584775"/>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ヤコブ病</a:t>
            </a:r>
            <a:endParaRPr kumimoji="1" lang="en-US" altLang="ja-JP" sz="1600" b="1" dirty="0">
              <a:latin typeface="BIZ UDPゴシック" panose="020B0400000000000000" pitchFamily="50" charset="-128"/>
              <a:ea typeface="BIZ UDPゴシック" panose="020B0400000000000000" pitchFamily="50" charset="-128"/>
            </a:endParaRPr>
          </a:p>
          <a:p>
            <a:pPr algn="ctr"/>
            <a:r>
              <a:rPr lang="ja-JP" altLang="en-US" sz="1600" b="1" dirty="0">
                <a:latin typeface="BIZ UDPゴシック" panose="020B0400000000000000" pitchFamily="50" charset="-128"/>
                <a:ea typeface="BIZ UDPゴシック" panose="020B0400000000000000" pitchFamily="50" charset="-128"/>
              </a:rPr>
              <a:t>ゾンビ化</a:t>
            </a:r>
            <a:endParaRPr kumimoji="1" lang="ja-JP" altLang="en-US" sz="1600" b="1" dirty="0">
              <a:latin typeface="BIZ UDPゴシック" panose="020B0400000000000000" pitchFamily="50" charset="-128"/>
              <a:ea typeface="BIZ UDPゴシック" panose="020B0400000000000000" pitchFamily="50" charset="-128"/>
            </a:endParaRPr>
          </a:p>
        </p:txBody>
      </p:sp>
      <p:pic>
        <p:nvPicPr>
          <p:cNvPr id="17" name="Picture 2" descr="チャボのイラスト (鶏) ">
            <a:extLst>
              <a:ext uri="{FF2B5EF4-FFF2-40B4-BE49-F238E27FC236}">
                <a16:creationId xmlns:a16="http://schemas.microsoft.com/office/drawing/2014/main" id="{B6FB78F2-05CF-DAAF-CB34-640722BFE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723" y="580109"/>
            <a:ext cx="1844017" cy="1961720"/>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04B926A8-5F83-B82B-3A11-286D36DFA0CF}"/>
              </a:ext>
            </a:extLst>
          </p:cNvPr>
          <p:cNvSpPr txBox="1"/>
          <p:nvPr/>
        </p:nvSpPr>
        <p:spPr>
          <a:xfrm>
            <a:off x="377988" y="2541829"/>
            <a:ext cx="2302635" cy="584775"/>
          </a:xfrm>
          <a:prstGeom prst="rect">
            <a:avLst/>
          </a:prstGeom>
          <a:noFill/>
        </p:spPr>
        <p:txBody>
          <a:bodyPr wrap="square" rtlCol="0">
            <a:spAutoFit/>
          </a:bodyPr>
          <a:lstStyle/>
          <a:p>
            <a:r>
              <a:rPr kumimoji="1" lang="en-US" altLang="ja-JP" sz="1600" dirty="0">
                <a:latin typeface="BIZ UDPゴシック" panose="020B0400000000000000" pitchFamily="50" charset="-128"/>
                <a:ea typeface="BIZ UDPゴシック" panose="020B0400000000000000" pitchFamily="50" charset="-128"/>
              </a:rPr>
              <a:t>H5N1</a:t>
            </a:r>
            <a:r>
              <a:rPr kumimoji="1" lang="ja-JP" altLang="en-US" sz="1600" dirty="0">
                <a:latin typeface="BIZ UDPゴシック" panose="020B0400000000000000" pitchFamily="50" charset="-128"/>
                <a:ea typeface="BIZ UDPゴシック" panose="020B0400000000000000" pitchFamily="50" charset="-128"/>
              </a:rPr>
              <a:t>型インフルエンザ</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強毒型＠ヒト＝ヒト感染</a:t>
            </a:r>
          </a:p>
        </p:txBody>
      </p:sp>
      <p:sp>
        <p:nvSpPr>
          <p:cNvPr id="23" name="楕円 22">
            <a:extLst>
              <a:ext uri="{FF2B5EF4-FFF2-40B4-BE49-F238E27FC236}">
                <a16:creationId xmlns:a16="http://schemas.microsoft.com/office/drawing/2014/main" id="{9AF56EDD-6433-C580-6287-7DF2783EB4CA}"/>
              </a:ext>
            </a:extLst>
          </p:cNvPr>
          <p:cNvSpPr/>
          <p:nvPr/>
        </p:nvSpPr>
        <p:spPr>
          <a:xfrm>
            <a:off x="9429750" y="1069521"/>
            <a:ext cx="2424793" cy="2457371"/>
          </a:xfrm>
          <a:custGeom>
            <a:avLst/>
            <a:gdLst>
              <a:gd name="connsiteX0" fmla="*/ 0 w 2424793"/>
              <a:gd name="connsiteY0" fmla="*/ 1228686 h 2457371"/>
              <a:gd name="connsiteX1" fmla="*/ 1212397 w 2424793"/>
              <a:gd name="connsiteY1" fmla="*/ 0 h 2457371"/>
              <a:gd name="connsiteX2" fmla="*/ 2424794 w 2424793"/>
              <a:gd name="connsiteY2" fmla="*/ 1228686 h 2457371"/>
              <a:gd name="connsiteX3" fmla="*/ 1212397 w 2424793"/>
              <a:gd name="connsiteY3" fmla="*/ 2457372 h 2457371"/>
              <a:gd name="connsiteX4" fmla="*/ 0 w 2424793"/>
              <a:gd name="connsiteY4" fmla="*/ 1228686 h 2457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793" h="2457371" fill="none" extrusionOk="0">
                <a:moveTo>
                  <a:pt x="0" y="1228686"/>
                </a:moveTo>
                <a:cubicBezTo>
                  <a:pt x="80848" y="617665"/>
                  <a:pt x="419864" y="-154178"/>
                  <a:pt x="1212397" y="0"/>
                </a:cubicBezTo>
                <a:cubicBezTo>
                  <a:pt x="1737477" y="9074"/>
                  <a:pt x="2412713" y="598921"/>
                  <a:pt x="2424794" y="1228686"/>
                </a:cubicBezTo>
                <a:cubicBezTo>
                  <a:pt x="2424989" y="1849208"/>
                  <a:pt x="1761224" y="2498699"/>
                  <a:pt x="1212397" y="2457372"/>
                </a:cubicBezTo>
                <a:cubicBezTo>
                  <a:pt x="476144" y="2371115"/>
                  <a:pt x="129991" y="1834363"/>
                  <a:pt x="0" y="1228686"/>
                </a:cubicBezTo>
                <a:close/>
              </a:path>
              <a:path w="2424793" h="2457371" stroke="0" extrusionOk="0">
                <a:moveTo>
                  <a:pt x="0" y="1228686"/>
                </a:moveTo>
                <a:cubicBezTo>
                  <a:pt x="-75698" y="410512"/>
                  <a:pt x="666466" y="-55145"/>
                  <a:pt x="1212397" y="0"/>
                </a:cubicBezTo>
                <a:cubicBezTo>
                  <a:pt x="1967151" y="180546"/>
                  <a:pt x="2299164" y="608675"/>
                  <a:pt x="2424794" y="1228686"/>
                </a:cubicBezTo>
                <a:cubicBezTo>
                  <a:pt x="2413297" y="1897294"/>
                  <a:pt x="1972988" y="2423550"/>
                  <a:pt x="1212397" y="2457372"/>
                </a:cubicBezTo>
                <a:cubicBezTo>
                  <a:pt x="501567" y="2414387"/>
                  <a:pt x="113318" y="1993138"/>
                  <a:pt x="0" y="1228686"/>
                </a:cubicBezTo>
                <a:close/>
              </a:path>
            </a:pathLst>
          </a:custGeom>
          <a:ln>
            <a:solidFill>
              <a:srgbClr val="C00000"/>
            </a:solidFill>
            <a:extLst>
              <a:ext uri="{C807C97D-BFC1-408E-A445-0C87EB9F89A2}">
                <ask:lineSketchStyleProps xmlns:ask="http://schemas.microsoft.com/office/drawing/2018/sketchyshapes" sd="3978248048">
                  <a:prstGeom prst="ellipse">
                    <a:avLst/>
                  </a:prstGeom>
                  <ask:type>
                    <ask:lineSketchScribble/>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F6A96BC5-D006-127D-BBA6-598E21F28072}"/>
              </a:ext>
            </a:extLst>
          </p:cNvPr>
          <p:cNvSpPr txBox="1"/>
          <p:nvPr/>
        </p:nvSpPr>
        <p:spPr>
          <a:xfrm>
            <a:off x="9392606" y="1934291"/>
            <a:ext cx="2533926" cy="707886"/>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新型コロナウイルス</a:t>
            </a:r>
            <a:endParaRPr kumimoji="1" lang="en-US" altLang="ja-JP" sz="2000" b="1" dirty="0">
              <a:latin typeface="BIZ UDPゴシック" panose="020B0400000000000000" pitchFamily="50" charset="-128"/>
              <a:ea typeface="BIZ UDPゴシック" panose="020B0400000000000000" pitchFamily="50" charset="-128"/>
            </a:endParaRPr>
          </a:p>
          <a:p>
            <a:pPr algn="ctr"/>
            <a:r>
              <a:rPr lang="ja-JP" altLang="en-US" sz="2000" b="1" dirty="0">
                <a:latin typeface="BIZ UDPゴシック" panose="020B0400000000000000" pitchFamily="50" charset="-128"/>
                <a:ea typeface="BIZ UDPゴシック" panose="020B0400000000000000" pitchFamily="50" charset="-128"/>
              </a:rPr>
              <a:t>ｍ</a:t>
            </a:r>
            <a:r>
              <a:rPr lang="en-US" altLang="ja-JP" sz="2000" b="1" dirty="0">
                <a:latin typeface="BIZ UDPゴシック" panose="020B0400000000000000" pitchFamily="50" charset="-128"/>
                <a:ea typeface="BIZ UDPゴシック" panose="020B0400000000000000" pitchFamily="50" charset="-128"/>
              </a:rPr>
              <a:t>RNA</a:t>
            </a:r>
            <a:r>
              <a:rPr lang="ja-JP" altLang="en-US" sz="2000" b="1" dirty="0">
                <a:latin typeface="BIZ UDPゴシック" panose="020B0400000000000000" pitchFamily="50" charset="-128"/>
                <a:ea typeface="BIZ UDPゴシック" panose="020B0400000000000000" pitchFamily="50" charset="-128"/>
              </a:rPr>
              <a:t>遺伝子製剤</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25" name="楕円 24">
            <a:extLst>
              <a:ext uri="{FF2B5EF4-FFF2-40B4-BE49-F238E27FC236}">
                <a16:creationId xmlns:a16="http://schemas.microsoft.com/office/drawing/2014/main" id="{881B6AF0-9828-6BA4-B2A5-8CBC4CDCC51A}"/>
              </a:ext>
            </a:extLst>
          </p:cNvPr>
          <p:cNvSpPr/>
          <p:nvPr/>
        </p:nvSpPr>
        <p:spPr>
          <a:xfrm>
            <a:off x="9361775" y="4267852"/>
            <a:ext cx="2424793" cy="2457371"/>
          </a:xfrm>
          <a:custGeom>
            <a:avLst/>
            <a:gdLst>
              <a:gd name="connsiteX0" fmla="*/ 0 w 2424793"/>
              <a:gd name="connsiteY0" fmla="*/ 1228686 h 2457371"/>
              <a:gd name="connsiteX1" fmla="*/ 1212397 w 2424793"/>
              <a:gd name="connsiteY1" fmla="*/ 0 h 2457371"/>
              <a:gd name="connsiteX2" fmla="*/ 2424794 w 2424793"/>
              <a:gd name="connsiteY2" fmla="*/ 1228686 h 2457371"/>
              <a:gd name="connsiteX3" fmla="*/ 1212397 w 2424793"/>
              <a:gd name="connsiteY3" fmla="*/ 2457372 h 2457371"/>
              <a:gd name="connsiteX4" fmla="*/ 0 w 2424793"/>
              <a:gd name="connsiteY4" fmla="*/ 1228686 h 2457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793" h="2457371" fill="none" extrusionOk="0">
                <a:moveTo>
                  <a:pt x="0" y="1228686"/>
                </a:moveTo>
                <a:cubicBezTo>
                  <a:pt x="80848" y="617665"/>
                  <a:pt x="419864" y="-154178"/>
                  <a:pt x="1212397" y="0"/>
                </a:cubicBezTo>
                <a:cubicBezTo>
                  <a:pt x="1737477" y="9074"/>
                  <a:pt x="2412713" y="598921"/>
                  <a:pt x="2424794" y="1228686"/>
                </a:cubicBezTo>
                <a:cubicBezTo>
                  <a:pt x="2424989" y="1849208"/>
                  <a:pt x="1761224" y="2498699"/>
                  <a:pt x="1212397" y="2457372"/>
                </a:cubicBezTo>
                <a:cubicBezTo>
                  <a:pt x="476144" y="2371115"/>
                  <a:pt x="129991" y="1834363"/>
                  <a:pt x="0" y="1228686"/>
                </a:cubicBezTo>
                <a:close/>
              </a:path>
              <a:path w="2424793" h="2457371" stroke="0" extrusionOk="0">
                <a:moveTo>
                  <a:pt x="0" y="1228686"/>
                </a:moveTo>
                <a:cubicBezTo>
                  <a:pt x="-75698" y="410512"/>
                  <a:pt x="666466" y="-55145"/>
                  <a:pt x="1212397" y="0"/>
                </a:cubicBezTo>
                <a:cubicBezTo>
                  <a:pt x="1967151" y="180546"/>
                  <a:pt x="2299164" y="608675"/>
                  <a:pt x="2424794" y="1228686"/>
                </a:cubicBezTo>
                <a:cubicBezTo>
                  <a:pt x="2413297" y="1897294"/>
                  <a:pt x="1972988" y="2423550"/>
                  <a:pt x="1212397" y="2457372"/>
                </a:cubicBezTo>
                <a:cubicBezTo>
                  <a:pt x="501567" y="2414387"/>
                  <a:pt x="113318" y="1993138"/>
                  <a:pt x="0" y="1228686"/>
                </a:cubicBezTo>
                <a:close/>
              </a:path>
            </a:pathLst>
          </a:custGeom>
          <a:solidFill>
            <a:srgbClr val="FFFF00"/>
          </a:solidFill>
          <a:ln>
            <a:solidFill>
              <a:srgbClr val="FFC000"/>
            </a:solidFill>
            <a:extLst>
              <a:ext uri="{C807C97D-BFC1-408E-A445-0C87EB9F89A2}">
                <ask:lineSketchStyleProps xmlns:ask="http://schemas.microsoft.com/office/drawing/2018/sketchyshapes" sd="3978248048">
                  <a:prstGeom prst="ellipse">
                    <a:avLst/>
                  </a:prstGeom>
                  <ask:type>
                    <ask:lineSketchScribble/>
                  </ask:type>
                </ask:lineSketchStyleProps>
              </a:ext>
            </a:extLst>
          </a:ln>
          <a:effectLst>
            <a:glow rad="1397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74AF522-2E39-E607-76E2-AA0ACB7B1FBE}"/>
              </a:ext>
            </a:extLst>
          </p:cNvPr>
          <p:cNvSpPr txBox="1"/>
          <p:nvPr/>
        </p:nvSpPr>
        <p:spPr>
          <a:xfrm>
            <a:off x="9324631" y="5132622"/>
            <a:ext cx="2533926" cy="1015663"/>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新型コロナウイルス</a:t>
            </a:r>
            <a:endParaRPr kumimoji="1" lang="en-US" altLang="ja-JP" sz="2000" b="1" dirty="0">
              <a:latin typeface="BIZ UDPゴシック" panose="020B0400000000000000" pitchFamily="50" charset="-128"/>
              <a:ea typeface="BIZ UDPゴシック" panose="020B0400000000000000" pitchFamily="50" charset="-128"/>
            </a:endParaRPr>
          </a:p>
          <a:p>
            <a:pPr algn="ctr"/>
            <a:r>
              <a:rPr lang="ja-JP" altLang="en-US" sz="2000" b="1" dirty="0">
                <a:latin typeface="BIZ UDPゴシック" panose="020B0400000000000000" pitchFamily="50" charset="-128"/>
                <a:ea typeface="BIZ UDPゴシック" panose="020B0400000000000000" pitchFamily="50" charset="-128"/>
              </a:rPr>
              <a:t>ｍ</a:t>
            </a:r>
            <a:r>
              <a:rPr lang="en-US" altLang="ja-JP" sz="2000" b="1" dirty="0">
                <a:latin typeface="BIZ UDPゴシック" panose="020B0400000000000000" pitchFamily="50" charset="-128"/>
                <a:ea typeface="BIZ UDPゴシック" panose="020B0400000000000000" pitchFamily="50" charset="-128"/>
              </a:rPr>
              <a:t>RNA</a:t>
            </a:r>
            <a:r>
              <a:rPr lang="ja-JP" altLang="en-US" sz="2000" b="1" dirty="0">
                <a:solidFill>
                  <a:srgbClr val="FF0000"/>
                </a:solidFill>
                <a:latin typeface="BIZ UDPゴシック" panose="020B0400000000000000" pitchFamily="50" charset="-128"/>
                <a:ea typeface="BIZ UDPゴシック" panose="020B0400000000000000" pitchFamily="50" charset="-128"/>
              </a:rPr>
              <a:t>自己増殖型</a:t>
            </a:r>
            <a:endParaRPr lang="en-US" altLang="ja-JP" sz="2000" b="1" dirty="0">
              <a:solidFill>
                <a:srgbClr val="FF0000"/>
              </a:solidFill>
              <a:latin typeface="BIZ UDPゴシック" panose="020B0400000000000000" pitchFamily="50" charset="-128"/>
              <a:ea typeface="BIZ UDPゴシック" panose="020B0400000000000000" pitchFamily="50" charset="-128"/>
            </a:endParaRPr>
          </a:p>
          <a:p>
            <a:pPr algn="ctr"/>
            <a:r>
              <a:rPr kumimoji="1" lang="ja-JP" altLang="en-US" sz="2000" b="1" dirty="0">
                <a:latin typeface="BIZ UDPゴシック" panose="020B0400000000000000" pitchFamily="50" charset="-128"/>
                <a:ea typeface="BIZ UDPゴシック" panose="020B0400000000000000" pitchFamily="50" charset="-128"/>
              </a:rPr>
              <a:t>遺伝子製剤</a:t>
            </a:r>
          </a:p>
        </p:txBody>
      </p:sp>
      <p:pic>
        <p:nvPicPr>
          <p:cNvPr id="1028" name="Picture 4" descr="コロナウイルスのワクチンのイラスト">
            <a:extLst>
              <a:ext uri="{FF2B5EF4-FFF2-40B4-BE49-F238E27FC236}">
                <a16:creationId xmlns:a16="http://schemas.microsoft.com/office/drawing/2014/main" id="{0ABF05EF-9BC3-9BDE-A310-86DE5E43C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0802" y="481284"/>
            <a:ext cx="1296927" cy="1537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ワクチンのイラスト">
            <a:extLst>
              <a:ext uri="{FF2B5EF4-FFF2-40B4-BE49-F238E27FC236}">
                <a16:creationId xmlns:a16="http://schemas.microsoft.com/office/drawing/2014/main" id="{7727B18A-0FB2-CADA-ED20-1AF63CAF1B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9395" y="3431294"/>
            <a:ext cx="1956548" cy="1819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ウイルスのイラスト">
            <a:extLst>
              <a:ext uri="{FF2B5EF4-FFF2-40B4-BE49-F238E27FC236}">
                <a16:creationId xmlns:a16="http://schemas.microsoft.com/office/drawing/2014/main" id="{CDF0D412-D258-2324-9709-642CED7EE2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435" y="1271714"/>
            <a:ext cx="395099" cy="31311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ウイルスのイラスト">
            <a:extLst>
              <a:ext uri="{FF2B5EF4-FFF2-40B4-BE49-F238E27FC236}">
                <a16:creationId xmlns:a16="http://schemas.microsoft.com/office/drawing/2014/main" id="{11B14017-703B-BC99-BB2F-8E46B47CB1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3106" y="1177574"/>
            <a:ext cx="635168" cy="5033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ウイルスのイラスト">
            <a:extLst>
              <a:ext uri="{FF2B5EF4-FFF2-40B4-BE49-F238E27FC236}">
                <a16:creationId xmlns:a16="http://schemas.microsoft.com/office/drawing/2014/main" id="{79069EB2-16A0-ED4C-4F6C-451373777E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9689" y="1134794"/>
            <a:ext cx="739065" cy="5857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ウイルスのイラスト">
            <a:extLst>
              <a:ext uri="{FF2B5EF4-FFF2-40B4-BE49-F238E27FC236}">
                <a16:creationId xmlns:a16="http://schemas.microsoft.com/office/drawing/2014/main" id="{BA2598D9-40C1-5A80-B52D-EC9107A591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3500" y="1068259"/>
            <a:ext cx="860845" cy="68222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ウイルスのイラスト">
            <a:extLst>
              <a:ext uri="{FF2B5EF4-FFF2-40B4-BE49-F238E27FC236}">
                <a16:creationId xmlns:a16="http://schemas.microsoft.com/office/drawing/2014/main" id="{1725837B-B1B2-600F-E43B-860381F4E5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1852" y="1320832"/>
            <a:ext cx="269567" cy="2136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ウイルスのイラスト">
            <a:extLst>
              <a:ext uri="{FF2B5EF4-FFF2-40B4-BE49-F238E27FC236}">
                <a16:creationId xmlns:a16="http://schemas.microsoft.com/office/drawing/2014/main" id="{37331790-1575-039A-27DF-7AAD914B5E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169" y="1299703"/>
            <a:ext cx="341774" cy="2708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ハロウィンのキャラクター（ゾンビ）">
            <a:extLst>
              <a:ext uri="{FF2B5EF4-FFF2-40B4-BE49-F238E27FC236}">
                <a16:creationId xmlns:a16="http://schemas.microsoft.com/office/drawing/2014/main" id="{08D8494E-F80D-BB90-89FF-D8A1EFEBDD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1" y="3343749"/>
            <a:ext cx="3293625" cy="352259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6DD6E12-CD93-E39E-D528-5F0438A89B54}"/>
              </a:ext>
            </a:extLst>
          </p:cNvPr>
          <p:cNvSpPr txBox="1"/>
          <p:nvPr/>
        </p:nvSpPr>
        <p:spPr>
          <a:xfrm>
            <a:off x="1891086" y="729736"/>
            <a:ext cx="3417205" cy="369332"/>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脳細胞だけに感染する</a:t>
            </a:r>
            <a:r>
              <a:rPr lang="en-US" altLang="ja-JP" dirty="0">
                <a:latin typeface="BIZ UDPゴシック" panose="020B0400000000000000" pitchFamily="50" charset="-128"/>
                <a:ea typeface="BIZ UDPゴシック" panose="020B0400000000000000" pitchFamily="50" charset="-128"/>
              </a:rPr>
              <a:t>H5N1</a:t>
            </a:r>
            <a:r>
              <a:rPr lang="ja-JP" altLang="en-US" dirty="0">
                <a:latin typeface="BIZ UDPゴシック" panose="020B0400000000000000" pitchFamily="50" charset="-128"/>
                <a:ea typeface="BIZ UDPゴシック" panose="020B0400000000000000" pitchFamily="50" charset="-128"/>
              </a:rPr>
              <a:t>型</a:t>
            </a:r>
            <a:endParaRPr kumimoji="1"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86610193-EF0A-4F53-EA2B-1FA73D3A3658}"/>
              </a:ext>
            </a:extLst>
          </p:cNvPr>
          <p:cNvSpPr txBox="1"/>
          <p:nvPr/>
        </p:nvSpPr>
        <p:spPr>
          <a:xfrm>
            <a:off x="7394132" y="5329711"/>
            <a:ext cx="1911927" cy="584775"/>
          </a:xfrm>
          <a:prstGeom prst="rect">
            <a:avLst/>
          </a:prstGeom>
          <a:noFill/>
        </p:spPr>
        <p:txBody>
          <a:bodyPr wrap="square" rtlCol="0">
            <a:spAutoFit/>
          </a:bodyPr>
          <a:lstStyle/>
          <a:p>
            <a:pPr algn="r"/>
            <a:r>
              <a:rPr kumimoji="1" lang="en-US" altLang="ja-JP" sz="1600" dirty="0">
                <a:latin typeface="BIZ UDPゴシック" panose="020B0400000000000000" pitchFamily="50" charset="-128"/>
                <a:ea typeface="BIZ UDPゴシック" panose="020B0400000000000000" pitchFamily="50" charset="-128"/>
              </a:rPr>
              <a:t>2024</a:t>
            </a:r>
            <a:r>
              <a:rPr kumimoji="1" lang="ja-JP" altLang="en-US" sz="1600" dirty="0">
                <a:latin typeface="BIZ UDPゴシック" panose="020B0400000000000000" pitchFamily="50" charset="-128"/>
                <a:ea typeface="BIZ UDPゴシック" panose="020B0400000000000000" pitchFamily="50" charset="-128"/>
              </a:rPr>
              <a:t>年</a:t>
            </a:r>
            <a:r>
              <a:rPr kumimoji="1" lang="en-US" altLang="ja-JP" sz="1600" dirty="0">
                <a:latin typeface="BIZ UDPゴシック" panose="020B0400000000000000" pitchFamily="50" charset="-128"/>
                <a:ea typeface="BIZ UDPゴシック" panose="020B0400000000000000" pitchFamily="50" charset="-128"/>
              </a:rPr>
              <a:t>10</a:t>
            </a:r>
            <a:r>
              <a:rPr kumimoji="1" lang="ja-JP" altLang="en-US" sz="1600" dirty="0">
                <a:latin typeface="BIZ UDPゴシック" panose="020B0400000000000000" pitchFamily="50" charset="-128"/>
                <a:ea typeface="BIZ UDPゴシック" panose="020B0400000000000000" pitchFamily="50" charset="-128"/>
              </a:rPr>
              <a:t>月</a:t>
            </a:r>
            <a:r>
              <a:rPr kumimoji="1" lang="en-US" altLang="ja-JP" sz="1600" dirty="0">
                <a:latin typeface="BIZ UDPゴシック" panose="020B0400000000000000" pitchFamily="50" charset="-128"/>
                <a:ea typeface="BIZ UDPゴシック" panose="020B0400000000000000" pitchFamily="50" charset="-128"/>
              </a:rPr>
              <a:t>1</a:t>
            </a:r>
            <a:r>
              <a:rPr kumimoji="1" lang="ja-JP" altLang="en-US" sz="1600" dirty="0">
                <a:latin typeface="BIZ UDPゴシック" panose="020B0400000000000000" pitchFamily="50" charset="-128"/>
                <a:ea typeface="BIZ UDPゴシック" panose="020B0400000000000000" pitchFamily="50" charset="-128"/>
              </a:rPr>
              <a:t>日から接種開始</a:t>
            </a:r>
          </a:p>
        </p:txBody>
      </p:sp>
      <p:sp>
        <p:nvSpPr>
          <p:cNvPr id="16" name="テキスト ボックス 15">
            <a:extLst>
              <a:ext uri="{FF2B5EF4-FFF2-40B4-BE49-F238E27FC236}">
                <a16:creationId xmlns:a16="http://schemas.microsoft.com/office/drawing/2014/main" id="{C431D57F-683F-9732-2091-33991A66FDF6}"/>
              </a:ext>
            </a:extLst>
          </p:cNvPr>
          <p:cNvSpPr txBox="1"/>
          <p:nvPr/>
        </p:nvSpPr>
        <p:spPr>
          <a:xfrm rot="1354190">
            <a:off x="2188854" y="6061099"/>
            <a:ext cx="1363764"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ゾンビ状態</a:t>
            </a:r>
          </a:p>
        </p:txBody>
      </p:sp>
      <p:sp>
        <p:nvSpPr>
          <p:cNvPr id="18" name="テキスト ボックス 17">
            <a:extLst>
              <a:ext uri="{FF2B5EF4-FFF2-40B4-BE49-F238E27FC236}">
                <a16:creationId xmlns:a16="http://schemas.microsoft.com/office/drawing/2014/main" id="{C3B50E6D-3F03-5C61-4466-02C1B2B424EB}"/>
              </a:ext>
            </a:extLst>
          </p:cNvPr>
          <p:cNvSpPr txBox="1"/>
          <p:nvPr/>
        </p:nvSpPr>
        <p:spPr>
          <a:xfrm>
            <a:off x="7986088" y="664276"/>
            <a:ext cx="2424792"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1</a:t>
            </a:r>
            <a:r>
              <a:rPr kumimoji="1" lang="ja-JP" altLang="en-US" sz="1600" dirty="0">
                <a:latin typeface="BIZ UDPゴシック" panose="020B0400000000000000" pitchFamily="50" charset="-128"/>
                <a:ea typeface="BIZ UDPゴシック" panose="020B0400000000000000" pitchFamily="50" charset="-128"/>
              </a:rPr>
              <a:t>億</a:t>
            </a:r>
            <a:r>
              <a:rPr kumimoji="1" lang="en-US" altLang="ja-JP" sz="1600" dirty="0">
                <a:latin typeface="BIZ UDPゴシック" panose="020B0400000000000000" pitchFamily="50" charset="-128"/>
                <a:ea typeface="BIZ UDPゴシック" panose="020B0400000000000000" pitchFamily="50" charset="-128"/>
              </a:rPr>
              <a:t>400</a:t>
            </a:r>
            <a:r>
              <a:rPr kumimoji="1" lang="ja-JP" altLang="en-US" sz="1600" dirty="0">
                <a:latin typeface="BIZ UDPゴシック" panose="020B0400000000000000" pitchFamily="50" charset="-128"/>
                <a:ea typeface="BIZ UDPゴシック" panose="020B0400000000000000" pitchFamily="50" charset="-128"/>
              </a:rPr>
              <a:t>万人が接種</a:t>
            </a:r>
          </a:p>
        </p:txBody>
      </p:sp>
    </p:spTree>
    <p:extLst>
      <p:ext uri="{BB962C8B-B14F-4D97-AF65-F5344CB8AC3E}">
        <p14:creationId xmlns:p14="http://schemas.microsoft.com/office/powerpoint/2010/main" val="1367709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図2">
            <a:extLst>
              <a:ext uri="{FF2B5EF4-FFF2-40B4-BE49-F238E27FC236}">
                <a16:creationId xmlns:a16="http://schemas.microsoft.com/office/drawing/2014/main" id="{5EBE28FC-3A13-931F-0CDD-4CD598237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 y="581816"/>
            <a:ext cx="8494903" cy="6243277"/>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リバース・ジェネティクス法</a:t>
            </a:r>
          </a:p>
        </p:txBody>
      </p:sp>
      <p:sp>
        <p:nvSpPr>
          <p:cNvPr id="4" name="テキスト ボックス 3">
            <a:extLst>
              <a:ext uri="{FF2B5EF4-FFF2-40B4-BE49-F238E27FC236}">
                <a16:creationId xmlns:a16="http://schemas.microsoft.com/office/drawing/2014/main" id="{EE87EE8B-475E-EA3D-4525-B4B88961114F}"/>
              </a:ext>
            </a:extLst>
          </p:cNvPr>
          <p:cNvSpPr txBox="1"/>
          <p:nvPr/>
        </p:nvSpPr>
        <p:spPr>
          <a:xfrm>
            <a:off x="8620125" y="810416"/>
            <a:ext cx="3495675" cy="5262979"/>
          </a:xfrm>
          <a:prstGeom prst="rect">
            <a:avLst/>
          </a:prstGeom>
          <a:noFill/>
        </p:spPr>
        <p:txBody>
          <a:bodyPr wrap="square">
            <a:spAutoFit/>
          </a:bodyPr>
          <a:lstStyle/>
          <a:p>
            <a:r>
              <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1999</a:t>
            </a:r>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年に河岡教授らが開発した「リバースジェネティクス法」は、新しいインフルエンザ・ウイルスを創り出す技術。</a:t>
            </a:r>
            <a:endPar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endParaRPr>
          </a:p>
          <a:p>
            <a:endPar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endParaRPr>
          </a:p>
          <a:p>
            <a:endParaRPr lang="en-US" altLang="ja-JP" sz="2400" dirty="0">
              <a:solidFill>
                <a:srgbClr val="333333"/>
              </a:solidFill>
              <a:highlight>
                <a:srgbClr val="FFFFFF"/>
              </a:highlight>
              <a:latin typeface="BIZ UDPゴシック" panose="020B0400000000000000" pitchFamily="50" charset="-128"/>
              <a:ea typeface="BIZ UDPゴシック" panose="020B0400000000000000" pitchFamily="50" charset="-128"/>
            </a:endParaRPr>
          </a:p>
          <a:p>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ウイルスの</a:t>
            </a:r>
            <a:r>
              <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8</a:t>
            </a:r>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つの遺伝子を発現する</a:t>
            </a:r>
            <a:r>
              <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8</a:t>
            </a:r>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本のプラスミド、</a:t>
            </a:r>
            <a:r>
              <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4</a:t>
            </a:r>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つのウイルスタンパク質を発現する</a:t>
            </a:r>
            <a:r>
              <a:rPr lang="en-US" altLang="ja-JP"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4</a:t>
            </a:r>
            <a:r>
              <a:rPr lang="ja-JP" altLang="en-US" sz="2400" b="0" i="0" dirty="0">
                <a:solidFill>
                  <a:srgbClr val="333333"/>
                </a:solidFill>
                <a:effectLst/>
                <a:highlight>
                  <a:srgbClr val="FFFFFF"/>
                </a:highlight>
                <a:latin typeface="BIZ UDPゴシック" panose="020B0400000000000000" pitchFamily="50" charset="-128"/>
                <a:ea typeface="BIZ UDPゴシック" panose="020B0400000000000000" pitchFamily="50" charset="-128"/>
              </a:rPr>
              <a:t>本のプラスミドを細胞に導入すると、感染性を有するウイルスを産生する。</a:t>
            </a:r>
            <a:endParaRPr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74637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H5N1</a:t>
            </a:r>
            <a:r>
              <a:rPr kumimoji="1" lang="ja-JP" altLang="en-US" sz="2400" b="1" dirty="0">
                <a:latin typeface="BIZ UDPゴシック" panose="020B0400000000000000" pitchFamily="50" charset="-128"/>
                <a:ea typeface="BIZ UDPゴシック" panose="020B0400000000000000" pitchFamily="50" charset="-128"/>
              </a:rPr>
              <a:t>型ウイルス作成法が記載された河岡論文を巡る論争</a:t>
            </a:r>
          </a:p>
        </p:txBody>
      </p:sp>
      <p:sp>
        <p:nvSpPr>
          <p:cNvPr id="2" name="テキスト ボックス 1">
            <a:extLst>
              <a:ext uri="{FF2B5EF4-FFF2-40B4-BE49-F238E27FC236}">
                <a16:creationId xmlns:a16="http://schemas.microsoft.com/office/drawing/2014/main" id="{9A93E942-64D1-13EC-3943-34A56871AFEE}"/>
              </a:ext>
            </a:extLst>
          </p:cNvPr>
          <p:cNvSpPr txBox="1"/>
          <p:nvPr/>
        </p:nvSpPr>
        <p:spPr>
          <a:xfrm>
            <a:off x="254172" y="794415"/>
            <a:ext cx="11756853" cy="1323439"/>
          </a:xfrm>
          <a:prstGeom prst="rect">
            <a:avLst/>
          </a:prstGeom>
          <a:noFill/>
        </p:spPr>
        <p:txBody>
          <a:bodyPr wrap="square">
            <a:spAutoFit/>
          </a:bodyPr>
          <a:lstStyle/>
          <a:p>
            <a:r>
              <a:rPr lang="en-US" altLang="ja-JP" sz="2000" dirty="0">
                <a:latin typeface="Amasis MT Pro Black" panose="02040A04050005020304" pitchFamily="18" charset="0"/>
                <a:ea typeface="BIZ UDPゴシック" panose="020B0400000000000000" pitchFamily="50" charset="-128"/>
              </a:rPr>
              <a:t>H5N1 </a:t>
            </a:r>
            <a:r>
              <a:rPr lang="ja-JP" altLang="en-US" sz="2000" dirty="0">
                <a:latin typeface="Amasis MT Pro Black" panose="02040A04050005020304" pitchFamily="18" charset="0"/>
                <a:ea typeface="BIZ UDPゴシック" panose="020B0400000000000000" pitchFamily="50" charset="-128"/>
              </a:rPr>
              <a:t>鳥インフルエンザウィルスの研究論文の公表に関する問題は、</a:t>
            </a:r>
            <a:r>
              <a:rPr lang="en-US" altLang="ja-JP" sz="2000" dirty="0">
                <a:latin typeface="Amasis MT Pro Black" panose="02040A04050005020304" pitchFamily="18" charset="0"/>
                <a:ea typeface="BIZ UDPゴシック" panose="020B0400000000000000" pitchFamily="50" charset="-128"/>
              </a:rPr>
              <a:t>2011 </a:t>
            </a:r>
            <a:r>
              <a:rPr lang="ja-JP" altLang="en-US" sz="2000" dirty="0">
                <a:latin typeface="Amasis MT Pro Black" panose="02040A04050005020304" pitchFamily="18" charset="0"/>
                <a:ea typeface="BIZ UDPゴシック" panose="020B0400000000000000" pitchFamily="50" charset="-128"/>
              </a:rPr>
              <a:t>年末の米国バイオセキュリ ティー科学諮問委員会（</a:t>
            </a:r>
            <a:r>
              <a:rPr lang="en-US" altLang="ja-JP" sz="2000" dirty="0">
                <a:latin typeface="Amasis MT Pro Black" panose="02040A04050005020304" pitchFamily="18" charset="0"/>
                <a:ea typeface="BIZ UDPゴシック" panose="020B0400000000000000" pitchFamily="50" charset="-128"/>
              </a:rPr>
              <a:t>NSABB</a:t>
            </a:r>
            <a:r>
              <a:rPr lang="ja-JP" altLang="en-US" sz="2000" dirty="0">
                <a:latin typeface="Amasis MT Pro Black" panose="02040A04050005020304" pitchFamily="18" charset="0"/>
                <a:ea typeface="BIZ UDPゴシック" panose="020B0400000000000000" pitchFamily="50" charset="-128"/>
              </a:rPr>
              <a:t>）から、その論文内容の改訂・掲載差し止めの提案が示されたため、様々 な論議が巻き起こった。結果的に論文は掲載されたが、その後も科学と安全に関する新たなガイドライ ンが策定されるなど、科学研究と安全保障との関係は、引き続き大きな問題となっている。 </a:t>
            </a:r>
          </a:p>
        </p:txBody>
      </p:sp>
      <p:sp>
        <p:nvSpPr>
          <p:cNvPr id="5" name="テキスト ボックス 4">
            <a:extLst>
              <a:ext uri="{FF2B5EF4-FFF2-40B4-BE49-F238E27FC236}">
                <a16:creationId xmlns:a16="http://schemas.microsoft.com/office/drawing/2014/main" id="{25594956-9A54-3D84-35CF-98041C4898C5}"/>
              </a:ext>
            </a:extLst>
          </p:cNvPr>
          <p:cNvSpPr txBox="1"/>
          <p:nvPr/>
        </p:nvSpPr>
        <p:spPr>
          <a:xfrm>
            <a:off x="254172" y="2430555"/>
            <a:ext cx="11893203" cy="4031873"/>
          </a:xfrm>
          <a:prstGeom prst="rect">
            <a:avLst/>
          </a:prstGeom>
          <a:solidFill>
            <a:schemeClr val="accent2">
              <a:lumMod val="40000"/>
              <a:lumOff val="60000"/>
            </a:schemeClr>
          </a:solid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2011</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8</a:t>
            </a:r>
            <a:r>
              <a:rPr lang="ja-JP" altLang="en-US" sz="1600" dirty="0">
                <a:latin typeface="BIZ UDPゴシック" panose="020B0400000000000000" pitchFamily="50" charset="-128"/>
                <a:ea typeface="BIZ UDPゴシック" panose="020B0400000000000000" pitchFamily="50" charset="-128"/>
              </a:rPr>
              <a:t>月 ウィスコンシン大マジソン校・東京大学河岡義裕教授が、</a:t>
            </a:r>
            <a:r>
              <a:rPr lang="en-US" altLang="ja-JP" sz="1600" dirty="0">
                <a:latin typeface="BIZ UDPゴシック" panose="020B0400000000000000" pitchFamily="50" charset="-128"/>
                <a:ea typeface="BIZ UDPゴシック" panose="020B0400000000000000" pitchFamily="50" charset="-128"/>
              </a:rPr>
              <a:t>Nature </a:t>
            </a:r>
            <a:r>
              <a:rPr lang="ja-JP" altLang="en-US" sz="1600" dirty="0">
                <a:latin typeface="BIZ UDPゴシック" panose="020B0400000000000000" pitchFamily="50" charset="-128"/>
                <a:ea typeface="BIZ UDPゴシック" panose="020B0400000000000000" pitchFamily="50" charset="-128"/>
              </a:rPr>
              <a:t>誌に論文を投稿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8</a:t>
            </a:r>
            <a:r>
              <a:rPr lang="ja-JP" altLang="en-US" sz="1600" dirty="0">
                <a:latin typeface="BIZ UDPゴシック" panose="020B0400000000000000" pitchFamily="50" charset="-128"/>
                <a:ea typeface="BIZ UDPゴシック" panose="020B0400000000000000" pitchFamily="50" charset="-128"/>
              </a:rPr>
              <a:t>月エラスムス医療センター</a:t>
            </a:r>
            <a:r>
              <a:rPr lang="en-US" altLang="ja-JP" sz="1600" dirty="0">
                <a:latin typeface="BIZ UDPゴシック" panose="020B0400000000000000" pitchFamily="50" charset="-128"/>
                <a:ea typeface="BIZ UDPゴシック" panose="020B0400000000000000" pitchFamily="50" charset="-128"/>
              </a:rPr>
              <a:t>Ron </a:t>
            </a:r>
            <a:r>
              <a:rPr lang="en-US" altLang="ja-JP" sz="1600" dirty="0" err="1">
                <a:latin typeface="BIZ UDPゴシック" panose="020B0400000000000000" pitchFamily="50" charset="-128"/>
                <a:ea typeface="BIZ UDPゴシック" panose="020B0400000000000000" pitchFamily="50" charset="-128"/>
              </a:rPr>
              <a:t>Fouchier</a:t>
            </a:r>
            <a:r>
              <a:rPr lang="ja-JP" altLang="en-US" sz="1600" dirty="0">
                <a:latin typeface="BIZ UDPゴシック" panose="020B0400000000000000" pitchFamily="50" charset="-128"/>
                <a:ea typeface="BIZ UDPゴシック" panose="020B0400000000000000" pitchFamily="50" charset="-128"/>
              </a:rPr>
              <a:t>が、</a:t>
            </a:r>
            <a:r>
              <a:rPr lang="en-US" altLang="ja-JP" sz="1600" dirty="0">
                <a:latin typeface="BIZ UDPゴシック" panose="020B0400000000000000" pitchFamily="50" charset="-128"/>
                <a:ea typeface="BIZ UDPゴシック" panose="020B0400000000000000" pitchFamily="50" charset="-128"/>
              </a:rPr>
              <a:t>Science </a:t>
            </a:r>
            <a:r>
              <a:rPr lang="ja-JP" altLang="en-US" sz="1600" dirty="0">
                <a:latin typeface="BIZ UDPゴシック" panose="020B0400000000000000" pitchFamily="50" charset="-128"/>
                <a:ea typeface="BIZ UDPゴシック" panose="020B0400000000000000" pitchFamily="50" charset="-128"/>
              </a:rPr>
              <a:t>誌に論文を投稿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9</a:t>
            </a:r>
            <a:r>
              <a:rPr lang="ja-JP" altLang="en-US" sz="1600" dirty="0">
                <a:latin typeface="BIZ UDPゴシック" panose="020B0400000000000000" pitchFamily="50" charset="-128"/>
                <a:ea typeface="BIZ UDPゴシック" panose="020B0400000000000000" pitchFamily="50" charset="-128"/>
              </a:rPr>
              <a:t>月 </a:t>
            </a:r>
            <a:r>
              <a:rPr lang="en-US" altLang="ja-JP" sz="1600" dirty="0" err="1">
                <a:latin typeface="BIZ UDPゴシック" panose="020B0400000000000000" pitchFamily="50" charset="-128"/>
                <a:ea typeface="BIZ UDPゴシック" panose="020B0400000000000000" pitchFamily="50" charset="-128"/>
              </a:rPr>
              <a:t>Fouchier</a:t>
            </a:r>
            <a:r>
              <a:rPr lang="en-US" altLang="ja-JP" sz="1600" dirty="0">
                <a:latin typeface="BIZ UDPゴシック" panose="020B0400000000000000" pitchFamily="50" charset="-128"/>
                <a:ea typeface="BIZ UDPゴシック" panose="020B0400000000000000" pitchFamily="50" charset="-128"/>
              </a:rPr>
              <a:t> </a:t>
            </a:r>
            <a:r>
              <a:rPr lang="ja-JP" altLang="en-US" sz="1600" dirty="0">
                <a:latin typeface="BIZ UDPゴシック" panose="020B0400000000000000" pitchFamily="50" charset="-128"/>
                <a:ea typeface="BIZ UDPゴシック" panose="020B0400000000000000" pitchFamily="50" charset="-128"/>
              </a:rPr>
              <a:t>が、マルタの会合で哺乳動物の間で感染する</a:t>
            </a:r>
            <a:r>
              <a:rPr lang="en-US" altLang="ja-JP" sz="1600" dirty="0">
                <a:latin typeface="BIZ UDPゴシック" panose="020B0400000000000000" pitchFamily="50" charset="-128"/>
                <a:ea typeface="BIZ UDPゴシック" panose="020B0400000000000000" pitchFamily="50" charset="-128"/>
              </a:rPr>
              <a:t>H5N1</a:t>
            </a:r>
            <a:r>
              <a:rPr lang="ja-JP" altLang="en-US" sz="1600" dirty="0">
                <a:latin typeface="BIZ UDPゴシック" panose="020B0400000000000000" pitchFamily="50" charset="-128"/>
                <a:ea typeface="BIZ UDPゴシック" panose="020B0400000000000000" pitchFamily="50" charset="-128"/>
              </a:rPr>
              <a:t>ウィルスを作成したと発表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10</a:t>
            </a:r>
            <a:r>
              <a:rPr lang="ja-JP" altLang="en-US" sz="1600" dirty="0">
                <a:latin typeface="BIZ UDPゴシック" panose="020B0400000000000000" pitchFamily="50" charset="-128"/>
                <a:ea typeface="BIZ UDPゴシック" panose="020B0400000000000000" pitchFamily="50" charset="-128"/>
              </a:rPr>
              <a:t>月中旬 米国国立保健研究所米国バイオセキュリティー科学諮問委員会が上記論文を入手し、検討を開始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11</a:t>
            </a:r>
            <a:r>
              <a:rPr lang="ja-JP" altLang="en-US" sz="1600" dirty="0">
                <a:latin typeface="BIZ UDPゴシック" panose="020B0400000000000000" pitchFamily="50" charset="-128"/>
                <a:ea typeface="BIZ UDPゴシック" panose="020B0400000000000000" pitchFamily="50" charset="-128"/>
              </a:rPr>
              <a:t>月後半 </a:t>
            </a:r>
            <a:r>
              <a:rPr lang="en-US" altLang="ja-JP" sz="1600" dirty="0">
                <a:latin typeface="BIZ UDPゴシック" panose="020B0400000000000000" pitchFamily="50" charset="-128"/>
                <a:ea typeface="BIZ UDPゴシック" panose="020B0400000000000000" pitchFamily="50" charset="-128"/>
              </a:rPr>
              <a:t>NSABB</a:t>
            </a:r>
            <a:r>
              <a:rPr lang="ja-JP" altLang="en-US" sz="1600" dirty="0">
                <a:latin typeface="BIZ UDPゴシック" panose="020B0400000000000000" pitchFamily="50" charset="-128"/>
                <a:ea typeface="BIZ UDPゴシック" panose="020B0400000000000000" pitchFamily="50" charset="-128"/>
              </a:rPr>
              <a:t>が、河岡、</a:t>
            </a:r>
            <a:r>
              <a:rPr lang="en-US" altLang="ja-JP" sz="1600" dirty="0" err="1">
                <a:latin typeface="BIZ UDPゴシック" panose="020B0400000000000000" pitchFamily="50" charset="-128"/>
                <a:ea typeface="BIZ UDPゴシック" panose="020B0400000000000000" pitchFamily="50" charset="-128"/>
              </a:rPr>
              <a:t>Fouchier</a:t>
            </a:r>
            <a:r>
              <a:rPr lang="ja-JP" altLang="en-US" sz="1600" dirty="0">
                <a:latin typeface="BIZ UDPゴシック" panose="020B0400000000000000" pitchFamily="50" charset="-128"/>
                <a:ea typeface="BIZ UDPゴシック" panose="020B0400000000000000" pitchFamily="50" charset="-128"/>
              </a:rPr>
              <a:t>の両論文について改訂、また、閲覧できる者を限定することを提案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2012</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1</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8</a:t>
            </a:r>
            <a:r>
              <a:rPr lang="ja-JP" altLang="en-US" sz="1600" dirty="0">
                <a:latin typeface="BIZ UDPゴシック" panose="020B0400000000000000" pitchFamily="50" charset="-128"/>
                <a:ea typeface="BIZ UDPゴシック" panose="020B0400000000000000" pitchFamily="50" charset="-128"/>
              </a:rPr>
              <a:t>日 </a:t>
            </a:r>
            <a:r>
              <a:rPr lang="en-US" altLang="ja-JP" sz="1600" dirty="0">
                <a:latin typeface="BIZ UDPゴシック" panose="020B0400000000000000" pitchFamily="50" charset="-128"/>
                <a:ea typeface="BIZ UDPゴシック" panose="020B0400000000000000" pitchFamily="50" charset="-128"/>
              </a:rPr>
              <a:t>New York Times</a:t>
            </a:r>
            <a:r>
              <a:rPr lang="ja-JP" altLang="en-US" sz="1600" dirty="0">
                <a:latin typeface="BIZ UDPゴシック" panose="020B0400000000000000" pitchFamily="50" charset="-128"/>
                <a:ea typeface="BIZ UDPゴシック" panose="020B0400000000000000" pitchFamily="50" charset="-128"/>
              </a:rPr>
              <a:t>紙が</a:t>
            </a:r>
            <a:r>
              <a:rPr lang="en-US" altLang="ja-JP" sz="1600" dirty="0">
                <a:latin typeface="BIZ UDPゴシック" panose="020B0400000000000000" pitchFamily="50" charset="-128"/>
                <a:ea typeface="BIZ UDPゴシック" panose="020B0400000000000000" pitchFamily="50" charset="-128"/>
              </a:rPr>
              <a:t>Editorial</a:t>
            </a:r>
            <a:r>
              <a:rPr lang="ja-JP" altLang="en-US" sz="1600" dirty="0">
                <a:latin typeface="BIZ UDPゴシック" panose="020B0400000000000000" pitchFamily="50" charset="-128"/>
                <a:ea typeface="BIZ UDPゴシック" panose="020B0400000000000000" pitchFamily="50" charset="-128"/>
              </a:rPr>
              <a:t>で“</a:t>
            </a:r>
            <a:r>
              <a:rPr lang="en-US" altLang="ja-JP" sz="1600" dirty="0">
                <a:latin typeface="BIZ UDPゴシック" panose="020B0400000000000000" pitchFamily="50" charset="-128"/>
                <a:ea typeface="BIZ UDPゴシック" panose="020B0400000000000000" pitchFamily="50" charset="-128"/>
              </a:rPr>
              <a:t>An Engineered Doomsday”</a:t>
            </a:r>
            <a:r>
              <a:rPr lang="ja-JP" altLang="en-US" sz="1600" dirty="0">
                <a:latin typeface="BIZ UDPゴシック" panose="020B0400000000000000" pitchFamily="50" charset="-128"/>
                <a:ea typeface="BIZ UDPゴシック" panose="020B0400000000000000" pitchFamily="50" charset="-128"/>
              </a:rPr>
              <a:t>の記事を掲載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1</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20</a:t>
            </a:r>
            <a:r>
              <a:rPr lang="ja-JP" altLang="en-US" sz="1600" dirty="0">
                <a:latin typeface="BIZ UDPゴシック" panose="020B0400000000000000" pitchFamily="50" charset="-128"/>
                <a:ea typeface="BIZ UDPゴシック" panose="020B0400000000000000" pitchFamily="50" charset="-128"/>
              </a:rPr>
              <a:t>日 河岡、</a:t>
            </a:r>
            <a:r>
              <a:rPr lang="en-US" altLang="ja-JP" sz="1600" dirty="0" err="1">
                <a:latin typeface="BIZ UDPゴシック" panose="020B0400000000000000" pitchFamily="50" charset="-128"/>
                <a:ea typeface="BIZ UDPゴシック" panose="020B0400000000000000" pitchFamily="50" charset="-128"/>
              </a:rPr>
              <a:t>Fouchier</a:t>
            </a:r>
            <a:r>
              <a:rPr lang="en-US" altLang="ja-JP" sz="1600" dirty="0">
                <a:latin typeface="BIZ UDPゴシック" panose="020B0400000000000000" pitchFamily="50" charset="-128"/>
                <a:ea typeface="BIZ UDPゴシック" panose="020B0400000000000000" pitchFamily="50" charset="-128"/>
              </a:rPr>
              <a:t> </a:t>
            </a:r>
            <a:r>
              <a:rPr lang="ja-JP" altLang="en-US" sz="1600" dirty="0">
                <a:latin typeface="BIZ UDPゴシック" panose="020B0400000000000000" pitchFamily="50" charset="-128"/>
                <a:ea typeface="BIZ UDPゴシック" panose="020B0400000000000000" pitchFamily="50" charset="-128"/>
              </a:rPr>
              <a:t>を含む</a:t>
            </a:r>
            <a:r>
              <a:rPr lang="en-US" altLang="ja-JP" sz="1600" dirty="0">
                <a:latin typeface="BIZ UDPゴシック" panose="020B0400000000000000" pitchFamily="50" charset="-128"/>
                <a:ea typeface="BIZ UDPゴシック" panose="020B0400000000000000" pitchFamily="50" charset="-128"/>
              </a:rPr>
              <a:t>39</a:t>
            </a:r>
            <a:r>
              <a:rPr lang="ja-JP" altLang="en-US" sz="1600" dirty="0">
                <a:latin typeface="BIZ UDPゴシック" panose="020B0400000000000000" pitchFamily="50" charset="-128"/>
                <a:ea typeface="BIZ UDPゴシック" panose="020B0400000000000000" pitchFamily="50" charset="-128"/>
              </a:rPr>
              <a:t>人のインフルエンザ研究者が、当該研究の一時中断する内容の声明を発表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16-17</a:t>
            </a:r>
            <a:r>
              <a:rPr lang="ja-JP" altLang="en-US" sz="1600" dirty="0">
                <a:latin typeface="BIZ UDPゴシック" panose="020B0400000000000000" pitchFamily="50" charset="-128"/>
                <a:ea typeface="BIZ UDPゴシック" panose="020B0400000000000000" pitchFamily="50" charset="-128"/>
              </a:rPr>
              <a:t>日 世界保健機関が、専門家による会議を開催。全文の公表が適当との意見を表明。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3</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29</a:t>
            </a:r>
            <a:r>
              <a:rPr lang="ja-JP" altLang="en-US" sz="1600" dirty="0">
                <a:latin typeface="BIZ UDPゴシック" panose="020B0400000000000000" pitchFamily="50" charset="-128"/>
                <a:ea typeface="BIZ UDPゴシック" panose="020B0400000000000000" pitchFamily="50" charset="-128"/>
              </a:rPr>
              <a:t>日 政府機関間委員会が「</a:t>
            </a:r>
            <a:r>
              <a:rPr lang="en-US" altLang="ja-JP" sz="1600" dirty="0">
                <a:latin typeface="BIZ UDPゴシック" panose="020B0400000000000000" pitchFamily="50" charset="-128"/>
                <a:ea typeface="BIZ UDPゴシック" panose="020B0400000000000000" pitchFamily="50" charset="-128"/>
              </a:rPr>
              <a:t>United State Government Policy for Oversight of Life Sciences Dual Use Research of Concern</a:t>
            </a:r>
            <a:r>
              <a:rPr lang="ja-JP" altLang="en-US" sz="1600" dirty="0">
                <a:latin typeface="BIZ UDPゴシック" panose="020B0400000000000000" pitchFamily="50" charset="-128"/>
                <a:ea typeface="BIZ UDPゴシック" panose="020B0400000000000000" pitchFamily="50" charset="-128"/>
              </a:rPr>
              <a:t>」を発表</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3</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30</a:t>
            </a:r>
            <a:r>
              <a:rPr lang="ja-JP" altLang="en-US" sz="1600" dirty="0">
                <a:latin typeface="BIZ UDPゴシック" panose="020B0400000000000000" pitchFamily="50" charset="-128"/>
                <a:ea typeface="BIZ UDPゴシック" panose="020B0400000000000000" pitchFamily="50" charset="-128"/>
              </a:rPr>
              <a:t>日 </a:t>
            </a:r>
            <a:r>
              <a:rPr lang="en-US" altLang="ja-JP" sz="1600" dirty="0">
                <a:latin typeface="BIZ UDPゴシック" panose="020B0400000000000000" pitchFamily="50" charset="-128"/>
                <a:ea typeface="BIZ UDPゴシック" panose="020B0400000000000000" pitchFamily="50" charset="-128"/>
              </a:rPr>
              <a:t>NSABB</a:t>
            </a:r>
            <a:r>
              <a:rPr lang="ja-JP" altLang="en-US" sz="1600" dirty="0">
                <a:latin typeface="BIZ UDPゴシック" panose="020B0400000000000000" pitchFamily="50" charset="-128"/>
                <a:ea typeface="BIZ UDPゴシック" panose="020B0400000000000000" pitchFamily="50" charset="-128"/>
              </a:rPr>
              <a:t>が</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回目の会合の結果に基づき公表を認める内容の声明を発表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4</a:t>
            </a:r>
            <a:r>
              <a:rPr lang="ja-JP" altLang="en-US" sz="1600" dirty="0">
                <a:latin typeface="BIZ UDPゴシック" panose="020B0400000000000000" pitchFamily="50" charset="-128"/>
                <a:ea typeface="BIZ UDPゴシック" panose="020B0400000000000000" pitchFamily="50" charset="-128"/>
              </a:rPr>
              <a:t>月オランダ経済・農業・イノベーション省は、</a:t>
            </a:r>
            <a:r>
              <a:rPr lang="en-US" altLang="ja-JP" sz="1600" dirty="0" err="1">
                <a:latin typeface="BIZ UDPゴシック" panose="020B0400000000000000" pitchFamily="50" charset="-128"/>
                <a:ea typeface="BIZ UDPゴシック" panose="020B0400000000000000" pitchFamily="50" charset="-128"/>
              </a:rPr>
              <a:t>Fouchier</a:t>
            </a:r>
            <a:r>
              <a:rPr lang="ja-JP" altLang="en-US" sz="1600" dirty="0">
                <a:latin typeface="BIZ UDPゴシック" panose="020B0400000000000000" pitchFamily="50" charset="-128"/>
                <a:ea typeface="BIZ UDPゴシック" panose="020B0400000000000000" pitchFamily="50" charset="-128"/>
              </a:rPr>
              <a:t>の論文の公表には、輸出許可手続きが必要と表明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4</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26</a:t>
            </a:r>
            <a:r>
              <a:rPr lang="ja-JP" altLang="en-US" sz="1600" dirty="0">
                <a:latin typeface="BIZ UDPゴシック" panose="020B0400000000000000" pitchFamily="50" charset="-128"/>
                <a:ea typeface="BIZ UDPゴシック" panose="020B0400000000000000" pitchFamily="50" charset="-128"/>
              </a:rPr>
              <a:t>日 上院国土安全保障・政府活動委員会が「</a:t>
            </a:r>
            <a:r>
              <a:rPr lang="en-US" altLang="ja-JP" sz="1600" dirty="0">
                <a:latin typeface="BIZ UDPゴシック" panose="020B0400000000000000" pitchFamily="50" charset="-128"/>
                <a:ea typeface="BIZ UDPゴシック" panose="020B0400000000000000" pitchFamily="50" charset="-128"/>
              </a:rPr>
              <a:t>Biological Security: The Risk of Dual-Use Research</a:t>
            </a:r>
            <a:r>
              <a:rPr lang="ja-JP" altLang="en-US" sz="1600" dirty="0">
                <a:latin typeface="BIZ UDPゴシック" panose="020B0400000000000000" pitchFamily="50" charset="-128"/>
                <a:ea typeface="BIZ UDPゴシック" panose="020B0400000000000000" pitchFamily="50" charset="-128"/>
              </a:rPr>
              <a:t>」公聴会を開催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4</a:t>
            </a:r>
            <a:r>
              <a:rPr lang="ja-JP" altLang="en-US" sz="1600" dirty="0">
                <a:latin typeface="BIZ UDPゴシック" panose="020B0400000000000000" pitchFamily="50" charset="-128"/>
                <a:ea typeface="BIZ UDPゴシック" panose="020B0400000000000000" pitchFamily="50" charset="-128"/>
              </a:rPr>
              <a:t>月末 オランダにおいて輸出許可手続きが行われる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5</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日 </a:t>
            </a:r>
            <a:r>
              <a:rPr lang="en-US" altLang="ja-JP" sz="1600" dirty="0">
                <a:latin typeface="BIZ UDPゴシック" panose="020B0400000000000000" pitchFamily="50" charset="-128"/>
                <a:ea typeface="BIZ UDPゴシック" panose="020B0400000000000000" pitchFamily="50" charset="-128"/>
              </a:rPr>
              <a:t>Nature </a:t>
            </a:r>
            <a:r>
              <a:rPr lang="ja-JP" altLang="en-US" sz="1600" dirty="0">
                <a:latin typeface="BIZ UDPゴシック" panose="020B0400000000000000" pitchFamily="50" charset="-128"/>
                <a:ea typeface="BIZ UDPゴシック" panose="020B0400000000000000" pitchFamily="50" charset="-128"/>
              </a:rPr>
              <a:t>誌（オンライン）に河岡論文が掲載 </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a:latin typeface="BIZ UDPゴシック" panose="020B0400000000000000" pitchFamily="50" charset="-128"/>
                <a:ea typeface="BIZ UDPゴシック" panose="020B0400000000000000" pitchFamily="50" charset="-128"/>
              </a:rPr>
              <a:t>6</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22</a:t>
            </a:r>
            <a:r>
              <a:rPr lang="ja-JP" altLang="en-US" sz="1600" dirty="0">
                <a:latin typeface="BIZ UDPゴシック" panose="020B0400000000000000" pitchFamily="50" charset="-128"/>
                <a:ea typeface="BIZ UDPゴシック" panose="020B0400000000000000" pitchFamily="50" charset="-128"/>
              </a:rPr>
              <a:t>日 </a:t>
            </a:r>
            <a:r>
              <a:rPr lang="en-US" altLang="ja-JP" sz="1600" dirty="0">
                <a:latin typeface="BIZ UDPゴシック" panose="020B0400000000000000" pitchFamily="50" charset="-128"/>
                <a:ea typeface="BIZ UDPゴシック" panose="020B0400000000000000" pitchFamily="50" charset="-128"/>
              </a:rPr>
              <a:t>Science </a:t>
            </a:r>
            <a:r>
              <a:rPr lang="ja-JP" altLang="en-US" sz="1600" dirty="0">
                <a:latin typeface="BIZ UDPゴシック" panose="020B0400000000000000" pitchFamily="50" charset="-128"/>
                <a:ea typeface="BIZ UDPゴシック" panose="020B0400000000000000" pitchFamily="50" charset="-128"/>
              </a:rPr>
              <a:t>誌（紙媒体）に </a:t>
            </a:r>
            <a:r>
              <a:rPr lang="en-US" altLang="ja-JP" sz="1600" dirty="0" err="1">
                <a:latin typeface="BIZ UDPゴシック" panose="020B0400000000000000" pitchFamily="50" charset="-128"/>
                <a:ea typeface="BIZ UDPゴシック" panose="020B0400000000000000" pitchFamily="50" charset="-128"/>
              </a:rPr>
              <a:t>Fouchier</a:t>
            </a:r>
            <a:r>
              <a:rPr lang="en-US" altLang="ja-JP" sz="1600" dirty="0">
                <a:latin typeface="BIZ UDPゴシック" panose="020B0400000000000000" pitchFamily="50" charset="-128"/>
                <a:ea typeface="BIZ UDPゴシック" panose="020B0400000000000000" pitchFamily="50" charset="-128"/>
              </a:rPr>
              <a:t> </a:t>
            </a:r>
            <a:r>
              <a:rPr lang="ja-JP" altLang="en-US" sz="1600" dirty="0">
                <a:latin typeface="BIZ UDPゴシック" panose="020B0400000000000000" pitchFamily="50" charset="-128"/>
                <a:ea typeface="BIZ UDPゴシック" panose="020B0400000000000000" pitchFamily="50" charset="-128"/>
              </a:rPr>
              <a:t>論文が掲載</a:t>
            </a:r>
          </a:p>
        </p:txBody>
      </p:sp>
    </p:spTree>
    <p:extLst>
      <p:ext uri="{BB962C8B-B14F-4D97-AF65-F5344CB8AC3E}">
        <p14:creationId xmlns:p14="http://schemas.microsoft.com/office/powerpoint/2010/main" val="3207110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01F8A42D-3D15-9618-E54F-15781EBC5C83}"/>
              </a:ext>
            </a:extLst>
          </p:cNvPr>
          <p:cNvPicPr>
            <a:picLocks noChangeAspect="1"/>
          </p:cNvPicPr>
          <p:nvPr/>
        </p:nvPicPr>
        <p:blipFill>
          <a:blip r:embed="rId2"/>
          <a:stretch>
            <a:fillRect/>
          </a:stretch>
        </p:blipFill>
        <p:spPr>
          <a:xfrm>
            <a:off x="1441441" y="1094384"/>
            <a:ext cx="9309116" cy="5644110"/>
          </a:xfrm>
          <a:prstGeom prst="rect">
            <a:avLst/>
          </a:prstGeom>
        </p:spPr>
      </p:pic>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アビガン（ファビピラビル）の作用機序</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117868D1-63B3-38F3-E2D7-16B427482033}"/>
              </a:ext>
            </a:extLst>
          </p:cNvPr>
          <p:cNvPicPr>
            <a:picLocks noChangeAspect="1"/>
          </p:cNvPicPr>
          <p:nvPr/>
        </p:nvPicPr>
        <p:blipFill>
          <a:blip r:embed="rId3"/>
          <a:stretch>
            <a:fillRect/>
          </a:stretch>
        </p:blipFill>
        <p:spPr>
          <a:xfrm>
            <a:off x="10671309" y="5331616"/>
            <a:ext cx="1520691" cy="1520691"/>
          </a:xfrm>
          <a:prstGeom prst="rect">
            <a:avLst/>
          </a:prstGeom>
        </p:spPr>
      </p:pic>
      <p:pic>
        <p:nvPicPr>
          <p:cNvPr id="8" name="図 7">
            <a:extLst>
              <a:ext uri="{FF2B5EF4-FFF2-40B4-BE49-F238E27FC236}">
                <a16:creationId xmlns:a16="http://schemas.microsoft.com/office/drawing/2014/main" id="{C5720A25-441B-A897-D8C2-512EB385F506}"/>
              </a:ext>
            </a:extLst>
          </p:cNvPr>
          <p:cNvPicPr>
            <a:picLocks noChangeAspect="1"/>
          </p:cNvPicPr>
          <p:nvPr/>
        </p:nvPicPr>
        <p:blipFill>
          <a:blip r:embed="rId4"/>
          <a:stretch>
            <a:fillRect/>
          </a:stretch>
        </p:blipFill>
        <p:spPr>
          <a:xfrm>
            <a:off x="0" y="5337309"/>
            <a:ext cx="1520691" cy="1520691"/>
          </a:xfrm>
          <a:prstGeom prst="rect">
            <a:avLst/>
          </a:prstGeom>
        </p:spPr>
      </p:pic>
      <p:sp>
        <p:nvSpPr>
          <p:cNvPr id="10" name="テキスト ボックス 9">
            <a:extLst>
              <a:ext uri="{FF2B5EF4-FFF2-40B4-BE49-F238E27FC236}">
                <a16:creationId xmlns:a16="http://schemas.microsoft.com/office/drawing/2014/main" id="{4B3C3378-2819-3ECB-779A-4E422B7C0BA9}"/>
              </a:ext>
            </a:extLst>
          </p:cNvPr>
          <p:cNvSpPr txBox="1"/>
          <p:nvPr/>
        </p:nvSpPr>
        <p:spPr>
          <a:xfrm>
            <a:off x="366712" y="553135"/>
            <a:ext cx="11458575" cy="461665"/>
          </a:xfrm>
          <a:prstGeom prst="rect">
            <a:avLst/>
          </a:prstGeom>
          <a:noFill/>
        </p:spPr>
        <p:txBody>
          <a:bodyPr wrap="square">
            <a:spAutoFit/>
          </a:bodyPr>
          <a:lstStyle/>
          <a:p>
            <a:pPr algn="ctr"/>
            <a:r>
              <a:rPr lang="en-US" altLang="ja-JP" sz="2400" dirty="0">
                <a:latin typeface="Amasis MT Pro Black" panose="02040A04050005020304" pitchFamily="18" charset="0"/>
                <a:ea typeface="BIZ UDPゴシック" panose="020B0400000000000000" pitchFamily="50" charset="-128"/>
              </a:rPr>
              <a:t>Favipiravir (T-705), a broad spectrum inhibitor of viral RNA polymerase</a:t>
            </a:r>
            <a:endParaRPr lang="ja-JP" altLang="en-US" sz="2400" dirty="0">
              <a:latin typeface="Amasis MT Pro Black" panose="02040A04050005020304" pitchFamily="18" charset="0"/>
              <a:ea typeface="BIZ UDPゴシック" panose="020B0400000000000000" pitchFamily="50" charset="-128"/>
            </a:endParaRPr>
          </a:p>
        </p:txBody>
      </p:sp>
    </p:spTree>
    <p:extLst>
      <p:ext uri="{BB962C8B-B14F-4D97-AF65-F5344CB8AC3E}">
        <p14:creationId xmlns:p14="http://schemas.microsoft.com/office/powerpoint/2010/main" val="464533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8657409-73E5-BE32-C22B-5B43750A6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414768"/>
            <a:ext cx="11430000" cy="6429375"/>
          </a:xfrm>
          <a:prstGeom prst="rect">
            <a:avLst/>
          </a:prstGeom>
        </p:spPr>
      </p:pic>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感染ルート</a:t>
            </a:r>
          </a:p>
        </p:txBody>
      </p:sp>
    </p:spTree>
    <p:extLst>
      <p:ext uri="{BB962C8B-B14F-4D97-AF65-F5344CB8AC3E}">
        <p14:creationId xmlns:p14="http://schemas.microsoft.com/office/powerpoint/2010/main" val="2912127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RNA</a:t>
            </a:r>
            <a:r>
              <a:rPr kumimoji="1" lang="ja-JP" altLang="en-US" sz="2400" b="1" dirty="0">
                <a:latin typeface="BIZ UDPゴシック" panose="020B0400000000000000" pitchFamily="50" charset="-128"/>
                <a:ea typeface="BIZ UDPゴシック" panose="020B0400000000000000" pitchFamily="50" charset="-128"/>
              </a:rPr>
              <a:t>再統合</a:t>
            </a:r>
          </a:p>
        </p:txBody>
      </p:sp>
      <p:pic>
        <p:nvPicPr>
          <p:cNvPr id="2" name="Picture 4" descr="イラスト：インフルエンザウイルスの突然変異のイメージ。鳥インフルエンザウイルス遺伝子が人の体内で変異するケース。鳥インフルエンザウイルスと人のインフルエンザウイルスが人に同時感染し、その体内で新たなウイルスが誕生するケース。鳥、豚、人のインフルエンザウイルスが豚に同時に感染し、その体内で新たなウイルスが誕生">
            <a:extLst>
              <a:ext uri="{FF2B5EF4-FFF2-40B4-BE49-F238E27FC236}">
                <a16:creationId xmlns:a16="http://schemas.microsoft.com/office/drawing/2014/main" id="{F2DD078E-5710-CF30-EDBD-0AE65F2B3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535" y="642056"/>
            <a:ext cx="7322565" cy="610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784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13857"/>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糖鎖に覆われているタンパク質</a:t>
            </a:r>
          </a:p>
        </p:txBody>
      </p:sp>
      <p:pic>
        <p:nvPicPr>
          <p:cNvPr id="3" name="図 2" descr="カラフル, 部屋 が含まれている画像&#10;&#10;自動的に生成された説明">
            <a:extLst>
              <a:ext uri="{FF2B5EF4-FFF2-40B4-BE49-F238E27FC236}">
                <a16:creationId xmlns:a16="http://schemas.microsoft.com/office/drawing/2014/main" id="{DB5132C3-0EE6-2EC4-63D9-2CCC453B2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79" y="1460725"/>
            <a:ext cx="8088087" cy="4549549"/>
          </a:xfrm>
          <a:prstGeom prst="rect">
            <a:avLst/>
          </a:prstGeom>
        </p:spPr>
      </p:pic>
      <p:pic>
        <p:nvPicPr>
          <p:cNvPr id="2" name="図 1">
            <a:extLst>
              <a:ext uri="{FF2B5EF4-FFF2-40B4-BE49-F238E27FC236}">
                <a16:creationId xmlns:a16="http://schemas.microsoft.com/office/drawing/2014/main" id="{ABEB06B9-1C19-BFC0-5090-34E7E7B5C730}"/>
              </a:ext>
            </a:extLst>
          </p:cNvPr>
          <p:cNvPicPr>
            <a:picLocks noChangeAspect="1"/>
          </p:cNvPicPr>
          <p:nvPr/>
        </p:nvPicPr>
        <p:blipFill>
          <a:blip r:embed="rId4"/>
          <a:stretch>
            <a:fillRect/>
          </a:stretch>
        </p:blipFill>
        <p:spPr>
          <a:xfrm>
            <a:off x="7441861" y="745641"/>
            <a:ext cx="3775867" cy="6098502"/>
          </a:xfrm>
          <a:prstGeom prst="rect">
            <a:avLst/>
          </a:prstGeom>
        </p:spPr>
      </p:pic>
    </p:spTree>
    <p:extLst>
      <p:ext uri="{BB962C8B-B14F-4D97-AF65-F5344CB8AC3E}">
        <p14:creationId xmlns:p14="http://schemas.microsoft.com/office/powerpoint/2010/main" val="765810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鳥インフルエンザの特徴</a:t>
            </a:r>
          </a:p>
        </p:txBody>
      </p:sp>
      <p:sp>
        <p:nvSpPr>
          <p:cNvPr id="3" name="object 3">
            <a:extLst>
              <a:ext uri="{FF2B5EF4-FFF2-40B4-BE49-F238E27FC236}">
                <a16:creationId xmlns:a16="http://schemas.microsoft.com/office/drawing/2014/main" id="{5B6E5E7C-5196-F742-2578-2E8561F1B57B}"/>
              </a:ext>
            </a:extLst>
          </p:cNvPr>
          <p:cNvSpPr txBox="1"/>
          <p:nvPr/>
        </p:nvSpPr>
        <p:spPr>
          <a:xfrm>
            <a:off x="647700" y="642430"/>
            <a:ext cx="11239500" cy="6169007"/>
          </a:xfrm>
          <a:prstGeom prst="rect">
            <a:avLst/>
          </a:prstGeom>
        </p:spPr>
        <p:txBody>
          <a:bodyPr vert="horz" wrap="square" lIns="0" tIns="56192" rIns="0" bIns="0" rtlCol="0">
            <a:spAutoFit/>
          </a:bodyPr>
          <a:lstStyle/>
          <a:p>
            <a:pPr marL="356953" indent="-344182">
              <a:spcBef>
                <a:spcPts val="442"/>
              </a:spcBef>
              <a:buFont typeface="Arial"/>
              <a:buChar char="•"/>
              <a:tabLst>
                <a:tab pos="356953" algn="l"/>
              </a:tabLst>
            </a:pPr>
            <a:r>
              <a:rPr sz="2816" spc="-10" dirty="0">
                <a:solidFill>
                  <a:srgbClr val="FF3300"/>
                </a:solidFill>
                <a:latin typeface="ＭＳ Ｐゴシック"/>
                <a:cs typeface="ＭＳ Ｐゴシック"/>
              </a:rPr>
              <a:t>小児、若年者</a:t>
            </a:r>
            <a:r>
              <a:rPr sz="2816" spc="-15" dirty="0">
                <a:latin typeface="ＭＳ Ｐゴシック"/>
                <a:cs typeface="ＭＳ Ｐゴシック"/>
              </a:rPr>
              <a:t>に患者、重症例、死亡例が多い</a:t>
            </a:r>
            <a:endParaRPr sz="2816" dirty="0">
              <a:latin typeface="ＭＳ Ｐゴシック"/>
              <a:cs typeface="ＭＳ Ｐゴシック"/>
            </a:endParaRPr>
          </a:p>
          <a:p>
            <a:pPr marL="356953" indent="-344182">
              <a:spcBef>
                <a:spcPts val="342"/>
              </a:spcBef>
              <a:buFont typeface="Arial"/>
              <a:buChar char="•"/>
              <a:tabLst>
                <a:tab pos="356953" algn="l"/>
              </a:tabLst>
            </a:pPr>
            <a:r>
              <a:rPr sz="2816" spc="-25" dirty="0">
                <a:solidFill>
                  <a:srgbClr val="FF3300"/>
                </a:solidFill>
                <a:latin typeface="ＭＳ Ｐゴシック"/>
                <a:cs typeface="ＭＳ Ｐゴシック"/>
              </a:rPr>
              <a:t>潜伏期</a:t>
            </a:r>
            <a:endParaRPr sz="2816" dirty="0">
              <a:latin typeface="ＭＳ Ｐゴシック"/>
              <a:cs typeface="ＭＳ Ｐゴシック"/>
            </a:endParaRPr>
          </a:p>
          <a:p>
            <a:pPr marL="472531">
              <a:spcBef>
                <a:spcPts val="191"/>
              </a:spcBef>
            </a:pPr>
            <a:r>
              <a:rPr sz="2816" dirty="0">
                <a:latin typeface="Arial"/>
                <a:cs typeface="Arial"/>
              </a:rPr>
              <a:t>2</a:t>
            </a:r>
            <a:r>
              <a:rPr sz="2816" spc="-10" dirty="0">
                <a:latin typeface="Arial"/>
                <a:cs typeface="Arial"/>
              </a:rPr>
              <a:t>- </a:t>
            </a:r>
            <a:r>
              <a:rPr sz="2816" dirty="0">
                <a:latin typeface="Arial"/>
                <a:cs typeface="Arial"/>
              </a:rPr>
              <a:t>8</a:t>
            </a:r>
            <a:r>
              <a:rPr sz="2816" spc="-10" dirty="0">
                <a:latin typeface="Arial"/>
                <a:cs typeface="Arial"/>
              </a:rPr>
              <a:t> </a:t>
            </a:r>
            <a:r>
              <a:rPr sz="2816" spc="-45" dirty="0">
                <a:latin typeface="ＭＳ Ｐゴシック"/>
                <a:cs typeface="ＭＳ Ｐゴシック"/>
              </a:rPr>
              <a:t>日 </a:t>
            </a:r>
            <a:r>
              <a:rPr sz="2816" spc="-20" dirty="0">
                <a:latin typeface="Arial"/>
                <a:cs typeface="Arial"/>
              </a:rPr>
              <a:t>(</a:t>
            </a:r>
            <a:r>
              <a:rPr sz="2816" spc="-35" dirty="0">
                <a:latin typeface="ＭＳ Ｐゴシック"/>
                <a:cs typeface="ＭＳ Ｐゴシック"/>
              </a:rPr>
              <a:t>平均 ４ 日</a:t>
            </a:r>
            <a:r>
              <a:rPr sz="2816" spc="-50" dirty="0">
                <a:latin typeface="Arial"/>
                <a:cs typeface="Arial"/>
              </a:rPr>
              <a:t>)</a:t>
            </a:r>
            <a:endParaRPr sz="2816" dirty="0">
              <a:latin typeface="Arial"/>
              <a:cs typeface="Arial"/>
            </a:endParaRPr>
          </a:p>
          <a:p>
            <a:pPr marL="472531">
              <a:spcBef>
                <a:spcPts val="342"/>
              </a:spcBef>
            </a:pPr>
            <a:r>
              <a:rPr sz="2816" dirty="0">
                <a:latin typeface="Arial"/>
                <a:cs typeface="Arial"/>
              </a:rPr>
              <a:t>7</a:t>
            </a:r>
            <a:r>
              <a:rPr sz="2816" spc="45" dirty="0">
                <a:latin typeface="Arial"/>
                <a:cs typeface="Arial"/>
              </a:rPr>
              <a:t>- </a:t>
            </a:r>
            <a:r>
              <a:rPr sz="2816" spc="-25" dirty="0">
                <a:latin typeface="Arial"/>
                <a:cs typeface="Arial"/>
              </a:rPr>
              <a:t>15</a:t>
            </a:r>
            <a:r>
              <a:rPr sz="2816" spc="-10" dirty="0">
                <a:latin typeface="ＭＳ Ｐゴシック"/>
                <a:cs typeface="ＭＳ Ｐゴシック"/>
              </a:rPr>
              <a:t>日の報告もある（暴露・感染時期の特定が困難</a:t>
            </a:r>
            <a:r>
              <a:rPr sz="2816" spc="-50" dirty="0">
                <a:latin typeface="ＭＳ Ｐゴシック"/>
                <a:cs typeface="ＭＳ Ｐゴシック"/>
              </a:rPr>
              <a:t>）</a:t>
            </a:r>
            <a:endParaRPr sz="2816" dirty="0">
              <a:latin typeface="ＭＳ Ｐゴシック"/>
              <a:cs typeface="ＭＳ Ｐゴシック"/>
            </a:endParaRPr>
          </a:p>
          <a:p>
            <a:pPr marL="356953" indent="-344182">
              <a:spcBef>
                <a:spcPts val="493"/>
              </a:spcBef>
              <a:buFont typeface="Arial"/>
              <a:buChar char="•"/>
              <a:tabLst>
                <a:tab pos="356953" algn="l"/>
              </a:tabLst>
            </a:pPr>
            <a:r>
              <a:rPr sz="2816" spc="-20" dirty="0">
                <a:solidFill>
                  <a:srgbClr val="FF3300"/>
                </a:solidFill>
                <a:latin typeface="ＭＳ Ｐゴシック"/>
                <a:cs typeface="ＭＳ Ｐゴシック"/>
              </a:rPr>
              <a:t>感染様式</a:t>
            </a:r>
            <a:endParaRPr sz="2816" dirty="0">
              <a:latin typeface="ＭＳ Ｐゴシック"/>
              <a:cs typeface="ＭＳ Ｐゴシック"/>
            </a:endParaRPr>
          </a:p>
          <a:p>
            <a:pPr marL="488495">
              <a:spcBef>
                <a:spcPts val="342"/>
              </a:spcBef>
            </a:pPr>
            <a:r>
              <a:rPr sz="2816" spc="-10" dirty="0">
                <a:solidFill>
                  <a:srgbClr val="FF3300"/>
                </a:solidFill>
                <a:latin typeface="ＭＳ Ｐゴシック"/>
                <a:cs typeface="ＭＳ Ｐゴシック"/>
              </a:rPr>
              <a:t>飛沫感染</a:t>
            </a:r>
            <a:r>
              <a:rPr sz="2816" spc="-20" dirty="0">
                <a:latin typeface="ＭＳ Ｐゴシック"/>
                <a:cs typeface="ＭＳ Ｐゴシック"/>
              </a:rPr>
              <a:t>が主な感染経路</a:t>
            </a:r>
            <a:endParaRPr sz="2816" dirty="0">
              <a:latin typeface="ＭＳ Ｐゴシック"/>
              <a:cs typeface="ＭＳ Ｐゴシック"/>
            </a:endParaRPr>
          </a:p>
          <a:p>
            <a:pPr marL="726038" marR="5108">
              <a:lnSpc>
                <a:spcPct val="110200"/>
              </a:lnSpc>
            </a:pPr>
            <a:r>
              <a:rPr sz="2816" spc="-15" dirty="0">
                <a:solidFill>
                  <a:srgbClr val="33339A"/>
                </a:solidFill>
                <a:latin typeface="ＭＳ Ｐゴシック"/>
                <a:cs typeface="ＭＳ Ｐゴシック"/>
              </a:rPr>
              <a:t>ウイルス排泄期間は潜伏期から発症後２週間と長い</a:t>
            </a:r>
            <a:r>
              <a:rPr sz="2816" spc="-10" dirty="0">
                <a:latin typeface="ＭＳ Ｐゴシック"/>
                <a:cs typeface="ＭＳ Ｐゴシック"/>
              </a:rPr>
              <a:t>空気感染の証拠は無い（可能性はある</a:t>
            </a:r>
            <a:r>
              <a:rPr sz="2816" spc="-50" dirty="0">
                <a:latin typeface="ＭＳ Ｐゴシック"/>
                <a:cs typeface="ＭＳ Ｐゴシック"/>
              </a:rPr>
              <a:t>）</a:t>
            </a:r>
            <a:endParaRPr sz="2816" dirty="0">
              <a:latin typeface="ＭＳ Ｐゴシック"/>
              <a:cs typeface="ＭＳ Ｐゴシック"/>
            </a:endParaRPr>
          </a:p>
          <a:p>
            <a:pPr marL="488495">
              <a:spcBef>
                <a:spcPts val="336"/>
              </a:spcBef>
            </a:pPr>
            <a:r>
              <a:rPr sz="2816" spc="-10" dirty="0">
                <a:solidFill>
                  <a:srgbClr val="FF3300"/>
                </a:solidFill>
                <a:latin typeface="ＭＳ Ｐゴシック"/>
                <a:cs typeface="ＭＳ Ｐゴシック"/>
              </a:rPr>
              <a:t>経口感染</a:t>
            </a:r>
            <a:r>
              <a:rPr sz="2816" spc="-20" dirty="0">
                <a:latin typeface="ＭＳ Ｐゴシック"/>
                <a:cs typeface="ＭＳ Ｐゴシック"/>
              </a:rPr>
              <a:t>（</a:t>
            </a:r>
            <a:r>
              <a:rPr sz="2816" spc="-35" dirty="0">
                <a:latin typeface="ＭＳ Ｐゴシック"/>
                <a:cs typeface="ＭＳ Ｐゴシック"/>
              </a:rPr>
              <a:t>感染した鳥を食べて感染した例</a:t>
            </a:r>
            <a:r>
              <a:rPr sz="2816" spc="-50" dirty="0">
                <a:latin typeface="ＭＳ Ｐゴシック"/>
                <a:cs typeface="ＭＳ Ｐゴシック"/>
              </a:rPr>
              <a:t>）</a:t>
            </a:r>
            <a:endParaRPr sz="2816" dirty="0">
              <a:latin typeface="ＭＳ Ｐゴシック"/>
              <a:cs typeface="ＭＳ Ｐゴシック"/>
            </a:endParaRPr>
          </a:p>
          <a:p>
            <a:pPr marL="488495">
              <a:spcBef>
                <a:spcPts val="342"/>
              </a:spcBef>
            </a:pPr>
            <a:r>
              <a:rPr sz="2816" spc="-10" dirty="0">
                <a:latin typeface="ＭＳ Ｐゴシック"/>
                <a:cs typeface="ＭＳ Ｐゴシック"/>
              </a:rPr>
              <a:t>糞口感染？（糞便中にもウイルスが排泄される</a:t>
            </a:r>
            <a:r>
              <a:rPr sz="2816" spc="-50" dirty="0">
                <a:latin typeface="ＭＳ Ｐゴシック"/>
                <a:cs typeface="ＭＳ Ｐゴシック"/>
              </a:rPr>
              <a:t>）</a:t>
            </a:r>
            <a:endParaRPr sz="2816" dirty="0">
              <a:latin typeface="ＭＳ Ｐゴシック"/>
              <a:cs typeface="ＭＳ Ｐゴシック"/>
            </a:endParaRPr>
          </a:p>
          <a:p>
            <a:pPr marL="356953" indent="-344182">
              <a:spcBef>
                <a:spcPts val="342"/>
              </a:spcBef>
              <a:buFont typeface="Arial"/>
              <a:buChar char="•"/>
              <a:tabLst>
                <a:tab pos="356953" algn="l"/>
              </a:tabLst>
            </a:pPr>
            <a:r>
              <a:rPr sz="2816" spc="-40" dirty="0">
                <a:latin typeface="ＭＳ Ｐゴシック"/>
                <a:cs typeface="ＭＳ Ｐゴシック"/>
              </a:rPr>
              <a:t>病気や死亡した</a:t>
            </a:r>
            <a:r>
              <a:rPr sz="2816" spc="-10" dirty="0">
                <a:solidFill>
                  <a:srgbClr val="FF3300"/>
                </a:solidFill>
                <a:latin typeface="ＭＳ Ｐゴシック"/>
                <a:cs typeface="ＭＳ Ｐゴシック"/>
              </a:rPr>
              <a:t>鳥との接触歴（２５％は接触歴不明</a:t>
            </a:r>
            <a:r>
              <a:rPr sz="2816" spc="-50" dirty="0">
                <a:solidFill>
                  <a:srgbClr val="FF3300"/>
                </a:solidFill>
                <a:latin typeface="ＭＳ Ｐゴシック"/>
                <a:cs typeface="ＭＳ Ｐゴシック"/>
              </a:rPr>
              <a:t>）</a:t>
            </a:r>
            <a:endParaRPr sz="2816" dirty="0">
              <a:latin typeface="ＭＳ Ｐゴシック"/>
              <a:cs typeface="ＭＳ Ｐゴシック"/>
            </a:endParaRPr>
          </a:p>
          <a:p>
            <a:pPr marL="757966" lvl="1" indent="-286073">
              <a:spcBef>
                <a:spcPts val="342"/>
              </a:spcBef>
              <a:buFont typeface="Arial"/>
              <a:buChar char="–"/>
              <a:tabLst>
                <a:tab pos="757966" algn="l"/>
              </a:tabLst>
            </a:pPr>
            <a:r>
              <a:rPr sz="2816" spc="-10" dirty="0">
                <a:latin typeface="ＭＳ Ｐゴシック"/>
                <a:cs typeface="ＭＳ Ｐゴシック"/>
              </a:rPr>
              <a:t>家族内感染など</a:t>
            </a:r>
            <a:r>
              <a:rPr sz="2816" spc="-30" dirty="0">
                <a:solidFill>
                  <a:srgbClr val="FF3300"/>
                </a:solidFill>
                <a:latin typeface="ＭＳ Ｐゴシック"/>
                <a:cs typeface="ＭＳ Ｐゴシック"/>
              </a:rPr>
              <a:t>ヒト‐ヒト感染</a:t>
            </a:r>
            <a:r>
              <a:rPr sz="2816" spc="-20" dirty="0">
                <a:latin typeface="ＭＳ Ｐゴシック"/>
                <a:cs typeface="ＭＳ Ｐゴシック"/>
              </a:rPr>
              <a:t>例もある</a:t>
            </a:r>
            <a:endParaRPr sz="2816" dirty="0">
              <a:latin typeface="ＭＳ Ｐゴシック"/>
              <a:cs typeface="ＭＳ Ｐゴシック"/>
            </a:endParaRPr>
          </a:p>
          <a:p>
            <a:pPr marL="757966" lvl="1" indent="-286073">
              <a:spcBef>
                <a:spcPts val="342"/>
              </a:spcBef>
              <a:buFont typeface="Arial"/>
              <a:buChar char="–"/>
              <a:tabLst>
                <a:tab pos="757966" algn="l"/>
              </a:tabLst>
            </a:pPr>
            <a:r>
              <a:rPr sz="2816" spc="-15" dirty="0">
                <a:latin typeface="ＭＳ Ｐゴシック"/>
                <a:cs typeface="ＭＳ Ｐゴシック"/>
              </a:rPr>
              <a:t>ニワトリ業者や医療従事者には患者は少ない</a:t>
            </a:r>
            <a:endParaRPr sz="2816" dirty="0">
              <a:latin typeface="ＭＳ Ｐゴシック"/>
              <a:cs typeface="ＭＳ Ｐゴシック"/>
            </a:endParaRPr>
          </a:p>
        </p:txBody>
      </p:sp>
    </p:spTree>
    <p:extLst>
      <p:ext uri="{BB962C8B-B14F-4D97-AF65-F5344CB8AC3E}">
        <p14:creationId xmlns:p14="http://schemas.microsoft.com/office/powerpoint/2010/main" val="2984207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鳥インフルエンザの特徴</a:t>
            </a:r>
          </a:p>
        </p:txBody>
      </p:sp>
      <p:sp>
        <p:nvSpPr>
          <p:cNvPr id="4" name="object 2">
            <a:extLst>
              <a:ext uri="{FF2B5EF4-FFF2-40B4-BE49-F238E27FC236}">
                <a16:creationId xmlns:a16="http://schemas.microsoft.com/office/drawing/2014/main" id="{98A491EC-AD55-EF09-6B47-6361FA728352}"/>
              </a:ext>
            </a:extLst>
          </p:cNvPr>
          <p:cNvSpPr txBox="1"/>
          <p:nvPr/>
        </p:nvSpPr>
        <p:spPr>
          <a:xfrm>
            <a:off x="806535" y="493163"/>
            <a:ext cx="11242590" cy="5362052"/>
          </a:xfrm>
          <a:prstGeom prst="rect">
            <a:avLst/>
          </a:prstGeom>
        </p:spPr>
        <p:txBody>
          <a:bodyPr vert="horz" wrap="square" lIns="0" tIns="12771" rIns="0" bIns="0" rtlCol="0">
            <a:spAutoFit/>
          </a:bodyPr>
          <a:lstStyle/>
          <a:p>
            <a:pPr marL="12771">
              <a:lnSpc>
                <a:spcPts val="3042"/>
              </a:lnSpc>
              <a:spcBef>
                <a:spcPts val="101"/>
              </a:spcBef>
              <a:tabLst>
                <a:tab pos="2229199" algn="l"/>
              </a:tabLst>
            </a:pPr>
            <a:r>
              <a:rPr sz="2816" spc="-10" dirty="0" err="1">
                <a:solidFill>
                  <a:srgbClr val="FF0000"/>
                </a:solidFill>
                <a:latin typeface="BIZ UDPゴシック" panose="020B0400000000000000" pitchFamily="50" charset="-128"/>
                <a:ea typeface="BIZ UDPゴシック" panose="020B0400000000000000" pitchFamily="50" charset="-128"/>
                <a:cs typeface="ＭＳ Ｐゴシック"/>
              </a:rPr>
              <a:t>重症肺</a:t>
            </a:r>
            <a:r>
              <a:rPr sz="2816" spc="-50" dirty="0" err="1">
                <a:solidFill>
                  <a:srgbClr val="FF0000"/>
                </a:solidFill>
                <a:latin typeface="BIZ UDPゴシック" panose="020B0400000000000000" pitchFamily="50" charset="-128"/>
                <a:ea typeface="BIZ UDPゴシック" panose="020B0400000000000000" pitchFamily="50" charset="-128"/>
                <a:cs typeface="ＭＳ Ｐゴシック"/>
              </a:rPr>
              <a:t>炎</a:t>
            </a:r>
            <a:r>
              <a:rPr sz="2816" dirty="0">
                <a:solidFill>
                  <a:srgbClr val="FF0000"/>
                </a:solidFill>
                <a:latin typeface="BIZ UDPゴシック" panose="020B0400000000000000" pitchFamily="50" charset="-128"/>
                <a:ea typeface="BIZ UDPゴシック" panose="020B0400000000000000" pitchFamily="50" charset="-128"/>
                <a:cs typeface="ＭＳ Ｐゴシック"/>
              </a:rPr>
              <a:t>	</a:t>
            </a:r>
            <a:r>
              <a:rPr sz="2816" spc="-10" dirty="0">
                <a:solidFill>
                  <a:srgbClr val="FF0000"/>
                </a:solidFill>
                <a:latin typeface="BIZ UDPゴシック" panose="020B0400000000000000" pitchFamily="50" charset="-128"/>
                <a:ea typeface="BIZ UDPゴシック" panose="020B0400000000000000" pitchFamily="50" charset="-128"/>
                <a:cs typeface="ＭＳ Ｐゴシック"/>
              </a:rPr>
              <a:t>全身感</a:t>
            </a:r>
            <a:r>
              <a:rPr sz="2816" spc="-50" dirty="0">
                <a:solidFill>
                  <a:srgbClr val="FF0000"/>
                </a:solidFill>
                <a:latin typeface="BIZ UDPゴシック" panose="020B0400000000000000" pitchFamily="50" charset="-128"/>
                <a:ea typeface="BIZ UDPゴシック" panose="020B0400000000000000" pitchFamily="50" charset="-128"/>
                <a:cs typeface="ＭＳ Ｐゴシック"/>
              </a:rPr>
              <a:t>染</a:t>
            </a:r>
            <a:endParaRPr sz="2816" dirty="0">
              <a:latin typeface="BIZ UDPゴシック" panose="020B0400000000000000" pitchFamily="50" charset="-128"/>
              <a:ea typeface="BIZ UDPゴシック" panose="020B0400000000000000" pitchFamily="50" charset="-128"/>
              <a:cs typeface="ＭＳ Ｐゴシック"/>
            </a:endParaRPr>
          </a:p>
          <a:p>
            <a:pPr marL="249675" marR="5108">
              <a:lnSpc>
                <a:spcPct val="80000"/>
              </a:lnSpc>
              <a:spcBef>
                <a:spcPts val="337"/>
              </a:spcBef>
            </a:pPr>
            <a:r>
              <a:rPr sz="2816" spc="-10" dirty="0">
                <a:latin typeface="BIZ UDPゴシック" panose="020B0400000000000000" pitchFamily="50" charset="-128"/>
                <a:ea typeface="BIZ UDPゴシック" panose="020B0400000000000000" pitchFamily="50" charset="-128"/>
                <a:cs typeface="ＭＳ Ｐゴシック"/>
              </a:rPr>
              <a:t>呼吸器感染 + ウイルスが血液中に入り（ウイルス血症）</a:t>
            </a:r>
            <a:r>
              <a:rPr sz="2816" spc="-50" dirty="0">
                <a:latin typeface="BIZ UDPゴシック" panose="020B0400000000000000" pitchFamily="50" charset="-128"/>
                <a:ea typeface="BIZ UDPゴシック" panose="020B0400000000000000" pitchFamily="50" charset="-128"/>
                <a:cs typeface="ＭＳ Ｐゴシック"/>
              </a:rPr>
              <a:t>、</a:t>
            </a:r>
            <a:r>
              <a:rPr sz="2816" spc="-15" dirty="0">
                <a:latin typeface="BIZ UDPゴシック" panose="020B0400000000000000" pitchFamily="50" charset="-128"/>
                <a:ea typeface="BIZ UDPゴシック" panose="020B0400000000000000" pitchFamily="50" charset="-128"/>
                <a:cs typeface="ＭＳ Ｐゴシック"/>
              </a:rPr>
              <a:t>血流を介して、呼吸器以外の臓器にも感染が拡がる。</a:t>
            </a:r>
            <a:endParaRPr sz="2816" dirty="0">
              <a:latin typeface="BIZ UDPゴシック" panose="020B0400000000000000" pitchFamily="50" charset="-128"/>
              <a:ea typeface="BIZ UDPゴシック" panose="020B0400000000000000" pitchFamily="50" charset="-128"/>
              <a:cs typeface="ＭＳ Ｐゴシック"/>
            </a:endParaRPr>
          </a:p>
          <a:p>
            <a:pPr marL="12771">
              <a:lnSpc>
                <a:spcPts val="3042"/>
              </a:lnSpc>
              <a:spcBef>
                <a:spcPts val="2025"/>
              </a:spcBef>
              <a:tabLst>
                <a:tab pos="3763649" algn="l"/>
              </a:tabLst>
            </a:pPr>
            <a:r>
              <a:rPr sz="2816" dirty="0">
                <a:solidFill>
                  <a:srgbClr val="FF0000"/>
                </a:solidFill>
                <a:latin typeface="BIZ UDPゴシック" panose="020B0400000000000000" pitchFamily="50" charset="-128"/>
                <a:ea typeface="BIZ UDPゴシック" panose="020B0400000000000000" pitchFamily="50" charset="-128"/>
                <a:cs typeface="ＭＳ Ｐゴシック"/>
              </a:rPr>
              <a:t>	</a:t>
            </a:r>
            <a:r>
              <a:rPr sz="2816" spc="-10" dirty="0">
                <a:solidFill>
                  <a:srgbClr val="FF0000"/>
                </a:solidFill>
                <a:latin typeface="BIZ UDPゴシック" panose="020B0400000000000000" pitchFamily="50" charset="-128"/>
                <a:ea typeface="BIZ UDPゴシック" panose="020B0400000000000000" pitchFamily="50" charset="-128"/>
                <a:cs typeface="ＭＳ Ｐゴシック"/>
              </a:rPr>
              <a:t>多臓器不</a:t>
            </a:r>
            <a:r>
              <a:rPr sz="2816" spc="-50" dirty="0">
                <a:solidFill>
                  <a:srgbClr val="FF0000"/>
                </a:solidFill>
                <a:latin typeface="BIZ UDPゴシック" panose="020B0400000000000000" pitchFamily="50" charset="-128"/>
                <a:ea typeface="BIZ UDPゴシック" panose="020B0400000000000000" pitchFamily="50" charset="-128"/>
                <a:cs typeface="ＭＳ Ｐゴシック"/>
              </a:rPr>
              <a:t>全</a:t>
            </a:r>
            <a:endParaRPr sz="2816" dirty="0">
              <a:latin typeface="BIZ UDPゴシック" panose="020B0400000000000000" pitchFamily="50" charset="-128"/>
              <a:ea typeface="BIZ UDPゴシック" panose="020B0400000000000000" pitchFamily="50" charset="-128"/>
              <a:cs typeface="ＭＳ Ｐゴシック"/>
            </a:endParaRPr>
          </a:p>
          <a:p>
            <a:pPr marL="249675" marR="230519">
              <a:lnSpc>
                <a:spcPct val="80000"/>
              </a:lnSpc>
              <a:spcBef>
                <a:spcPts val="342"/>
              </a:spcBef>
            </a:pPr>
            <a:r>
              <a:rPr sz="2816" spc="-15" dirty="0">
                <a:latin typeface="BIZ UDPゴシック" panose="020B0400000000000000" pitchFamily="50" charset="-128"/>
                <a:ea typeface="BIZ UDPゴシック" panose="020B0400000000000000" pitchFamily="50" charset="-128"/>
                <a:cs typeface="ＭＳ Ｐゴシック"/>
              </a:rPr>
              <a:t>ウイルス感染に対抗する宿主応答が異常に強く起こり、かえって多くの臓器を傷害してしまう。</a:t>
            </a:r>
            <a:endParaRPr sz="2816" dirty="0">
              <a:latin typeface="BIZ UDPゴシック" panose="020B0400000000000000" pitchFamily="50" charset="-128"/>
              <a:ea typeface="BIZ UDPゴシック" panose="020B0400000000000000" pitchFamily="50" charset="-128"/>
              <a:cs typeface="ＭＳ Ｐゴシック"/>
            </a:endParaRPr>
          </a:p>
          <a:p>
            <a:pPr marL="12771">
              <a:lnSpc>
                <a:spcPts val="3042"/>
              </a:lnSpc>
              <a:spcBef>
                <a:spcPts val="2025"/>
              </a:spcBef>
            </a:pPr>
            <a:r>
              <a:rPr sz="2816" spc="-106" dirty="0" err="1">
                <a:solidFill>
                  <a:srgbClr val="FF0000"/>
                </a:solidFill>
                <a:latin typeface="BIZ UDPゴシック" panose="020B0400000000000000" pitchFamily="50" charset="-128"/>
                <a:ea typeface="BIZ UDPゴシック" panose="020B0400000000000000" pitchFamily="50" charset="-128"/>
                <a:cs typeface="ＭＳ Ｐゴシック"/>
              </a:rPr>
              <a:t>高致死率の重症疾患</a:t>
            </a:r>
            <a:endParaRPr sz="2816" dirty="0">
              <a:latin typeface="BIZ UDPゴシック" panose="020B0400000000000000" pitchFamily="50" charset="-128"/>
              <a:ea typeface="BIZ UDPゴシック" panose="020B0400000000000000" pitchFamily="50" charset="-128"/>
              <a:cs typeface="ＭＳ Ｐゴシック"/>
            </a:endParaRPr>
          </a:p>
          <a:p>
            <a:pPr marL="249675">
              <a:lnSpc>
                <a:spcPts val="3042"/>
              </a:lnSpc>
            </a:pPr>
            <a:r>
              <a:rPr sz="2816" spc="-15" dirty="0">
                <a:latin typeface="BIZ UDPゴシック" panose="020B0400000000000000" pitchFamily="50" charset="-128"/>
                <a:ea typeface="BIZ UDPゴシック" panose="020B0400000000000000" pitchFamily="50" charset="-128"/>
                <a:cs typeface="ＭＳ Ｐゴシック"/>
              </a:rPr>
              <a:t>小児・若年成人を中心に、致死率は６０％以上</a:t>
            </a:r>
            <a:endParaRPr sz="2816" dirty="0">
              <a:latin typeface="BIZ UDPゴシック" panose="020B0400000000000000" pitchFamily="50" charset="-128"/>
              <a:ea typeface="BIZ UDPゴシック" panose="020B0400000000000000" pitchFamily="50" charset="-128"/>
              <a:cs typeface="ＭＳ Ｐゴシック"/>
            </a:endParaRPr>
          </a:p>
          <a:p>
            <a:pPr marL="504459">
              <a:lnSpc>
                <a:spcPts val="3691"/>
              </a:lnSpc>
              <a:spcBef>
                <a:spcPts val="2635"/>
              </a:spcBef>
            </a:pPr>
            <a:r>
              <a:rPr sz="3218" spc="-35" dirty="0">
                <a:solidFill>
                  <a:srgbClr val="FF0000"/>
                </a:solidFill>
                <a:latin typeface="BIZ UDPゴシック" panose="020B0400000000000000" pitchFamily="50" charset="-128"/>
                <a:ea typeface="BIZ UDPゴシック" panose="020B0400000000000000" pitchFamily="50" charset="-128"/>
                <a:cs typeface="ＭＳ Ｐゴシック"/>
              </a:rPr>
              <a:t>「インフルエンザ」とは異なる新しい重症疾患</a:t>
            </a:r>
            <a:endParaRPr sz="3218" dirty="0">
              <a:latin typeface="BIZ UDPゴシック" panose="020B0400000000000000" pitchFamily="50" charset="-128"/>
              <a:ea typeface="BIZ UDPゴシック" panose="020B0400000000000000" pitchFamily="50" charset="-128"/>
              <a:cs typeface="ＭＳ Ｐゴシック"/>
            </a:endParaRPr>
          </a:p>
          <a:p>
            <a:pPr marL="63856">
              <a:lnSpc>
                <a:spcPts val="2579"/>
              </a:lnSpc>
            </a:pPr>
            <a:r>
              <a:rPr sz="2413" spc="-30" dirty="0">
                <a:latin typeface="BIZ UDPゴシック" panose="020B0400000000000000" pitchFamily="50" charset="-128"/>
                <a:ea typeface="BIZ UDPゴシック" panose="020B0400000000000000" pitchFamily="50" charset="-128"/>
                <a:cs typeface="ＭＳ Ｐゴシック"/>
              </a:rPr>
              <a:t>「インフルエンザ」 =</a:t>
            </a:r>
            <a:r>
              <a:rPr sz="2413" spc="-40" dirty="0" err="1">
                <a:latin typeface="BIZ UDPゴシック" panose="020B0400000000000000" pitchFamily="50" charset="-128"/>
                <a:ea typeface="BIZ UDPゴシック" panose="020B0400000000000000" pitchFamily="50" charset="-128"/>
                <a:cs typeface="ＭＳ Ｐゴシック"/>
              </a:rPr>
              <a:t>ウイルス感染は上気道呼吸器上皮に限局</a:t>
            </a:r>
            <a:r>
              <a:rPr sz="2413" spc="-40" dirty="0">
                <a:latin typeface="BIZ UDPゴシック" panose="020B0400000000000000" pitchFamily="50" charset="-128"/>
                <a:ea typeface="BIZ UDPゴシック" panose="020B0400000000000000" pitchFamily="50" charset="-128"/>
                <a:cs typeface="ＭＳ Ｐゴシック"/>
              </a:rPr>
              <a:t>。</a:t>
            </a:r>
            <a:endParaRPr sz="2413" dirty="0">
              <a:latin typeface="BIZ UDPゴシック" panose="020B0400000000000000" pitchFamily="50" charset="-128"/>
              <a:ea typeface="BIZ UDPゴシック" panose="020B0400000000000000" pitchFamily="50" charset="-128"/>
              <a:cs typeface="ＭＳ Ｐゴシック"/>
            </a:endParaRPr>
          </a:p>
          <a:p>
            <a:pPr marL="472531" marR="1027437" indent="-16602">
              <a:lnSpc>
                <a:spcPts val="2605"/>
              </a:lnSpc>
              <a:spcBef>
                <a:spcPts val="181"/>
              </a:spcBef>
            </a:pPr>
            <a:r>
              <a:rPr sz="2413" spc="-30" dirty="0">
                <a:latin typeface="BIZ UDPゴシック" panose="020B0400000000000000" pitchFamily="50" charset="-128"/>
                <a:ea typeface="BIZ UDPゴシック" panose="020B0400000000000000" pitchFamily="50" charset="-128"/>
                <a:cs typeface="ＭＳ Ｐゴシック"/>
              </a:rPr>
              <a:t>症状は、発熱、全身倦怠感、筋肉痛、呼吸器症状</a:t>
            </a:r>
            <a:r>
              <a:rPr sz="2413" spc="-10" dirty="0">
                <a:latin typeface="BIZ UDPゴシック" panose="020B0400000000000000" pitchFamily="50" charset="-128"/>
                <a:ea typeface="BIZ UDPゴシック" panose="020B0400000000000000" pitchFamily="50" charset="-128"/>
                <a:cs typeface="ＭＳ Ｐゴシック"/>
              </a:rPr>
              <a:t>（ILI)</a:t>
            </a:r>
            <a:r>
              <a:rPr sz="2413" spc="-50" dirty="0">
                <a:latin typeface="BIZ UDPゴシック" panose="020B0400000000000000" pitchFamily="50" charset="-128"/>
                <a:ea typeface="BIZ UDPゴシック" panose="020B0400000000000000" pitchFamily="50" charset="-128"/>
                <a:cs typeface="ＭＳ Ｐゴシック"/>
              </a:rPr>
              <a:t>。</a:t>
            </a:r>
            <a:r>
              <a:rPr sz="2413" spc="-35" dirty="0">
                <a:latin typeface="BIZ UDPゴシック" panose="020B0400000000000000" pitchFamily="50" charset="-128"/>
                <a:ea typeface="BIZ UDPゴシック" panose="020B0400000000000000" pitchFamily="50" charset="-128"/>
                <a:cs typeface="ＭＳ Ｐゴシック"/>
              </a:rPr>
              <a:t>致死率は</a:t>
            </a:r>
            <a:r>
              <a:rPr sz="2413" spc="-25" dirty="0">
                <a:latin typeface="BIZ UDPゴシック" panose="020B0400000000000000" pitchFamily="50" charset="-128"/>
                <a:ea typeface="BIZ UDPゴシック" panose="020B0400000000000000" pitchFamily="50" charset="-128"/>
                <a:cs typeface="ＭＳ Ｐゴシック"/>
              </a:rPr>
              <a:t>0.1％</a:t>
            </a:r>
            <a:r>
              <a:rPr sz="2413" spc="-40" dirty="0">
                <a:latin typeface="BIZ UDPゴシック" panose="020B0400000000000000" pitchFamily="50" charset="-128"/>
                <a:ea typeface="BIZ UDPゴシック" panose="020B0400000000000000" pitchFamily="50" charset="-128"/>
                <a:cs typeface="ＭＳ Ｐゴシック"/>
              </a:rPr>
              <a:t>以下。高齢者等のハイリスク群で重症化。</a:t>
            </a:r>
            <a:endParaRPr sz="2413" dirty="0">
              <a:latin typeface="BIZ UDPゴシック" panose="020B0400000000000000" pitchFamily="50" charset="-128"/>
              <a:ea typeface="BIZ UDPゴシック" panose="020B0400000000000000" pitchFamily="50" charset="-128"/>
              <a:cs typeface="ＭＳ Ｐゴシック"/>
            </a:endParaRPr>
          </a:p>
        </p:txBody>
      </p:sp>
      <p:grpSp>
        <p:nvGrpSpPr>
          <p:cNvPr id="5" name="object 4">
            <a:extLst>
              <a:ext uri="{FF2B5EF4-FFF2-40B4-BE49-F238E27FC236}">
                <a16:creationId xmlns:a16="http://schemas.microsoft.com/office/drawing/2014/main" id="{2E34929C-9A8E-BEBC-B22D-642440D6C6F8}"/>
              </a:ext>
            </a:extLst>
          </p:cNvPr>
          <p:cNvGrpSpPr/>
          <p:nvPr/>
        </p:nvGrpSpPr>
        <p:grpSpPr>
          <a:xfrm>
            <a:off x="3298748" y="1844338"/>
            <a:ext cx="1187527" cy="289261"/>
            <a:chOff x="3433775" y="2541587"/>
            <a:chExt cx="409575" cy="225425"/>
          </a:xfrm>
        </p:grpSpPr>
        <p:sp>
          <p:nvSpPr>
            <p:cNvPr id="6" name="object 5">
              <a:extLst>
                <a:ext uri="{FF2B5EF4-FFF2-40B4-BE49-F238E27FC236}">
                  <a16:creationId xmlns:a16="http://schemas.microsoft.com/office/drawing/2014/main" id="{0EAB7E57-C951-A804-6905-1C8695AB8153}"/>
                </a:ext>
              </a:extLst>
            </p:cNvPr>
            <p:cNvSpPr/>
            <p:nvPr/>
          </p:nvSpPr>
          <p:spPr>
            <a:xfrm>
              <a:off x="3438537" y="2546350"/>
              <a:ext cx="400050" cy="215900"/>
            </a:xfrm>
            <a:custGeom>
              <a:avLst/>
              <a:gdLst/>
              <a:ahLst/>
              <a:cxnLst/>
              <a:rect l="l" t="t" r="r" b="b"/>
              <a:pathLst>
                <a:path w="400050" h="215900">
                  <a:moveTo>
                    <a:pt x="400050" y="107441"/>
                  </a:moveTo>
                  <a:lnTo>
                    <a:pt x="300228" y="0"/>
                  </a:lnTo>
                  <a:lnTo>
                    <a:pt x="300228" y="53339"/>
                  </a:lnTo>
                  <a:lnTo>
                    <a:pt x="0" y="53339"/>
                  </a:lnTo>
                  <a:lnTo>
                    <a:pt x="0" y="161543"/>
                  </a:lnTo>
                  <a:lnTo>
                    <a:pt x="300228" y="161543"/>
                  </a:lnTo>
                  <a:lnTo>
                    <a:pt x="300228" y="215645"/>
                  </a:lnTo>
                  <a:lnTo>
                    <a:pt x="400050" y="107441"/>
                  </a:lnTo>
                  <a:close/>
                </a:path>
              </a:pathLst>
            </a:custGeom>
            <a:solidFill>
              <a:srgbClr val="019901"/>
            </a:solidFill>
          </p:spPr>
          <p:txBody>
            <a:bodyPr wrap="square" lIns="0" tIns="0" rIns="0" bIns="0" rtlCol="0"/>
            <a:lstStyle/>
            <a:p>
              <a:endParaRPr sz="1810" dirty="0">
                <a:latin typeface="BIZ UDPゴシック" panose="020B0400000000000000" pitchFamily="50" charset="-128"/>
                <a:ea typeface="BIZ UDPゴシック" panose="020B0400000000000000" pitchFamily="50" charset="-128"/>
              </a:endParaRPr>
            </a:p>
          </p:txBody>
        </p:sp>
        <p:sp>
          <p:nvSpPr>
            <p:cNvPr id="7" name="object 6">
              <a:extLst>
                <a:ext uri="{FF2B5EF4-FFF2-40B4-BE49-F238E27FC236}">
                  <a16:creationId xmlns:a16="http://schemas.microsoft.com/office/drawing/2014/main" id="{C027AE5E-9FDF-54B2-0C1F-77D65B4042E3}"/>
                </a:ext>
              </a:extLst>
            </p:cNvPr>
            <p:cNvSpPr/>
            <p:nvPr/>
          </p:nvSpPr>
          <p:spPr>
            <a:xfrm>
              <a:off x="3438537" y="2546350"/>
              <a:ext cx="400050" cy="215900"/>
            </a:xfrm>
            <a:custGeom>
              <a:avLst/>
              <a:gdLst/>
              <a:ahLst/>
              <a:cxnLst/>
              <a:rect l="l" t="t" r="r" b="b"/>
              <a:pathLst>
                <a:path w="400050" h="215900">
                  <a:moveTo>
                    <a:pt x="300228" y="0"/>
                  </a:moveTo>
                  <a:lnTo>
                    <a:pt x="300228" y="53339"/>
                  </a:lnTo>
                  <a:lnTo>
                    <a:pt x="0" y="53339"/>
                  </a:lnTo>
                  <a:lnTo>
                    <a:pt x="0" y="161543"/>
                  </a:lnTo>
                  <a:lnTo>
                    <a:pt x="300228" y="161543"/>
                  </a:lnTo>
                  <a:lnTo>
                    <a:pt x="300228" y="215645"/>
                  </a:lnTo>
                  <a:lnTo>
                    <a:pt x="400050" y="107441"/>
                  </a:lnTo>
                  <a:lnTo>
                    <a:pt x="300228" y="0"/>
                  </a:lnTo>
                  <a:close/>
                </a:path>
              </a:pathLst>
            </a:custGeom>
            <a:ln w="9525">
              <a:solidFill>
                <a:srgbClr val="010101"/>
              </a:solidFill>
            </a:ln>
          </p:spPr>
          <p:txBody>
            <a:bodyPr wrap="square" lIns="0" tIns="0" rIns="0" bIns="0" rtlCol="0"/>
            <a:lstStyle/>
            <a:p>
              <a:endParaRPr sz="1810">
                <a:latin typeface="BIZ UDPゴシック" panose="020B0400000000000000" pitchFamily="50" charset="-128"/>
                <a:ea typeface="BIZ UDPゴシック" panose="020B0400000000000000" pitchFamily="50" charset="-128"/>
              </a:endParaRPr>
            </a:p>
          </p:txBody>
        </p:sp>
      </p:grpSp>
      <p:grpSp>
        <p:nvGrpSpPr>
          <p:cNvPr id="8" name="object 9">
            <a:extLst>
              <a:ext uri="{FF2B5EF4-FFF2-40B4-BE49-F238E27FC236}">
                <a16:creationId xmlns:a16="http://schemas.microsoft.com/office/drawing/2014/main" id="{27A506D8-7443-5D6B-B89F-B018AB3BF7FE}"/>
              </a:ext>
            </a:extLst>
          </p:cNvPr>
          <p:cNvGrpSpPr/>
          <p:nvPr/>
        </p:nvGrpSpPr>
        <p:grpSpPr>
          <a:xfrm>
            <a:off x="2352776" y="591073"/>
            <a:ext cx="527725" cy="227323"/>
            <a:chOff x="1982927" y="1259903"/>
            <a:chExt cx="409575" cy="226060"/>
          </a:xfrm>
        </p:grpSpPr>
        <p:sp>
          <p:nvSpPr>
            <p:cNvPr id="9" name="object 10">
              <a:extLst>
                <a:ext uri="{FF2B5EF4-FFF2-40B4-BE49-F238E27FC236}">
                  <a16:creationId xmlns:a16="http://schemas.microsoft.com/office/drawing/2014/main" id="{B8468ED9-BE36-F65F-519B-EF07DAE0EAD1}"/>
                </a:ext>
              </a:extLst>
            </p:cNvPr>
            <p:cNvSpPr/>
            <p:nvPr/>
          </p:nvSpPr>
          <p:spPr>
            <a:xfrm>
              <a:off x="1987689" y="1264666"/>
              <a:ext cx="400050" cy="216535"/>
            </a:xfrm>
            <a:custGeom>
              <a:avLst/>
              <a:gdLst/>
              <a:ahLst/>
              <a:cxnLst/>
              <a:rect l="l" t="t" r="r" b="b"/>
              <a:pathLst>
                <a:path w="400050" h="216534">
                  <a:moveTo>
                    <a:pt x="400050" y="108203"/>
                  </a:moveTo>
                  <a:lnTo>
                    <a:pt x="300228" y="0"/>
                  </a:lnTo>
                  <a:lnTo>
                    <a:pt x="300228" y="54101"/>
                  </a:lnTo>
                  <a:lnTo>
                    <a:pt x="0" y="54102"/>
                  </a:lnTo>
                  <a:lnTo>
                    <a:pt x="0" y="162306"/>
                  </a:lnTo>
                  <a:lnTo>
                    <a:pt x="300228" y="162306"/>
                  </a:lnTo>
                  <a:lnTo>
                    <a:pt x="300228" y="216407"/>
                  </a:lnTo>
                  <a:lnTo>
                    <a:pt x="400050" y="108203"/>
                  </a:lnTo>
                  <a:close/>
                </a:path>
              </a:pathLst>
            </a:custGeom>
            <a:solidFill>
              <a:srgbClr val="019901"/>
            </a:solidFill>
          </p:spPr>
          <p:txBody>
            <a:bodyPr wrap="square" lIns="0" tIns="0" rIns="0" bIns="0" rtlCol="0"/>
            <a:lstStyle/>
            <a:p>
              <a:endParaRPr sz="1810">
                <a:latin typeface="BIZ UDPゴシック" panose="020B0400000000000000" pitchFamily="50" charset="-128"/>
                <a:ea typeface="BIZ UDPゴシック" panose="020B0400000000000000" pitchFamily="50" charset="-128"/>
              </a:endParaRPr>
            </a:p>
          </p:txBody>
        </p:sp>
        <p:sp>
          <p:nvSpPr>
            <p:cNvPr id="10" name="object 11">
              <a:extLst>
                <a:ext uri="{FF2B5EF4-FFF2-40B4-BE49-F238E27FC236}">
                  <a16:creationId xmlns:a16="http://schemas.microsoft.com/office/drawing/2014/main" id="{20A4F89F-EA30-9EC3-A017-E4DA9467F9D4}"/>
                </a:ext>
              </a:extLst>
            </p:cNvPr>
            <p:cNvSpPr/>
            <p:nvPr/>
          </p:nvSpPr>
          <p:spPr>
            <a:xfrm>
              <a:off x="1987689" y="1264666"/>
              <a:ext cx="400050" cy="216535"/>
            </a:xfrm>
            <a:custGeom>
              <a:avLst/>
              <a:gdLst/>
              <a:ahLst/>
              <a:cxnLst/>
              <a:rect l="l" t="t" r="r" b="b"/>
              <a:pathLst>
                <a:path w="400050" h="216534">
                  <a:moveTo>
                    <a:pt x="300228" y="0"/>
                  </a:moveTo>
                  <a:lnTo>
                    <a:pt x="300228" y="54101"/>
                  </a:lnTo>
                  <a:lnTo>
                    <a:pt x="0" y="54102"/>
                  </a:lnTo>
                  <a:lnTo>
                    <a:pt x="0" y="162306"/>
                  </a:lnTo>
                  <a:lnTo>
                    <a:pt x="300228" y="162306"/>
                  </a:lnTo>
                  <a:lnTo>
                    <a:pt x="300228" y="216407"/>
                  </a:lnTo>
                  <a:lnTo>
                    <a:pt x="400050" y="108203"/>
                  </a:lnTo>
                  <a:lnTo>
                    <a:pt x="300228" y="0"/>
                  </a:lnTo>
                  <a:close/>
                </a:path>
              </a:pathLst>
            </a:custGeom>
            <a:ln w="9525">
              <a:solidFill>
                <a:srgbClr val="010101"/>
              </a:solidFill>
            </a:ln>
          </p:spPr>
          <p:txBody>
            <a:bodyPr wrap="square" lIns="0" tIns="0" rIns="0" bIns="0" rtlCol="0"/>
            <a:lstStyle/>
            <a:p>
              <a:endParaRPr sz="1810">
                <a:latin typeface="BIZ UDPゴシック" panose="020B0400000000000000" pitchFamily="50" charset="-128"/>
                <a:ea typeface="BIZ UDPゴシック" panose="020B0400000000000000" pitchFamily="50" charset="-128"/>
              </a:endParaRPr>
            </a:p>
          </p:txBody>
        </p:sp>
      </p:grpSp>
      <p:sp>
        <p:nvSpPr>
          <p:cNvPr id="11" name="テキスト ボックス 10">
            <a:extLst>
              <a:ext uri="{FF2B5EF4-FFF2-40B4-BE49-F238E27FC236}">
                <a16:creationId xmlns:a16="http://schemas.microsoft.com/office/drawing/2014/main" id="{DB58374B-C28D-DAD3-5341-5C93B8649F7A}"/>
              </a:ext>
            </a:extLst>
          </p:cNvPr>
          <p:cNvSpPr txBox="1"/>
          <p:nvPr/>
        </p:nvSpPr>
        <p:spPr>
          <a:xfrm>
            <a:off x="840980" y="1665294"/>
            <a:ext cx="2985493" cy="584775"/>
          </a:xfrm>
          <a:prstGeom prst="rect">
            <a:avLst/>
          </a:prstGeom>
          <a:noFill/>
        </p:spPr>
        <p:txBody>
          <a:bodyPr wrap="square" rtlCol="0">
            <a:spAutoFit/>
          </a:bodyPr>
          <a:lstStyle/>
          <a:p>
            <a:r>
              <a:rPr kumimoji="1" lang="ja-JP" altLang="en-US" sz="3200" b="1" dirty="0">
                <a:solidFill>
                  <a:srgbClr val="C00000"/>
                </a:solidFill>
                <a:latin typeface="BIZ UDPゴシック" panose="020B0400000000000000" pitchFamily="50" charset="-128"/>
                <a:ea typeface="BIZ UDPゴシック" panose="020B0400000000000000" pitchFamily="50" charset="-128"/>
              </a:rPr>
              <a:t>サイトカイン</a:t>
            </a:r>
          </a:p>
        </p:txBody>
      </p:sp>
      <p:sp>
        <p:nvSpPr>
          <p:cNvPr id="12" name="テキスト ボックス 11">
            <a:extLst>
              <a:ext uri="{FF2B5EF4-FFF2-40B4-BE49-F238E27FC236}">
                <a16:creationId xmlns:a16="http://schemas.microsoft.com/office/drawing/2014/main" id="{CEB3A14A-64B7-F655-5A47-DC72D27810EB}"/>
              </a:ext>
            </a:extLst>
          </p:cNvPr>
          <p:cNvSpPr txBox="1"/>
          <p:nvPr/>
        </p:nvSpPr>
        <p:spPr>
          <a:xfrm>
            <a:off x="1590675" y="5964540"/>
            <a:ext cx="9201150" cy="830997"/>
          </a:xfrm>
          <a:prstGeom prst="rect">
            <a:avLst/>
          </a:prstGeom>
          <a:solidFill>
            <a:srgbClr val="FFC000"/>
          </a:solidFill>
        </p:spPr>
        <p:txBody>
          <a:bodyPr wrap="square" rtlCol="0">
            <a:spAutoFit/>
          </a:bodyPr>
          <a:lstStyle/>
          <a:p>
            <a:pPr algn="ctr"/>
            <a:r>
              <a:rPr kumimoji="1" lang="ja-JP" altLang="en-US" sz="2400" dirty="0">
                <a:solidFill>
                  <a:srgbClr val="C00000"/>
                </a:solidFill>
                <a:latin typeface="BIZ UDPゴシック" panose="020B0400000000000000" pitchFamily="50" charset="-128"/>
                <a:ea typeface="BIZ UDPゴシック" panose="020B0400000000000000" pitchFamily="50" charset="-128"/>
              </a:rPr>
              <a:t>鳥インフルエンザ・ウイルスが脳関門を突破し感染。</a:t>
            </a:r>
            <a:endParaRPr kumimoji="1" lang="en-US" altLang="ja-JP" sz="2400" dirty="0">
              <a:solidFill>
                <a:srgbClr val="C00000"/>
              </a:solidFill>
              <a:latin typeface="BIZ UDPゴシック" panose="020B0400000000000000" pitchFamily="50" charset="-128"/>
              <a:ea typeface="BIZ UDPゴシック" panose="020B0400000000000000" pitchFamily="50" charset="-128"/>
            </a:endParaRPr>
          </a:p>
          <a:p>
            <a:pPr algn="ctr"/>
            <a:r>
              <a:rPr kumimoji="1" lang="ja-JP" altLang="en-US" sz="2400" dirty="0">
                <a:solidFill>
                  <a:srgbClr val="C00000"/>
                </a:solidFill>
                <a:latin typeface="BIZ UDPゴシック" panose="020B0400000000000000" pitchFamily="50" charset="-128"/>
                <a:ea typeface="BIZ UDPゴシック" panose="020B0400000000000000" pitchFamily="50" charset="-128"/>
              </a:rPr>
              <a:t>脳細胞だけに感染する新しいタイプが出現</a:t>
            </a:r>
          </a:p>
        </p:txBody>
      </p:sp>
    </p:spTree>
    <p:extLst>
      <p:ext uri="{BB962C8B-B14F-4D97-AF65-F5344CB8AC3E}">
        <p14:creationId xmlns:p14="http://schemas.microsoft.com/office/powerpoint/2010/main" val="2971571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397948"/>
            <a:ext cx="12191999" cy="2062103"/>
          </a:xfrm>
          <a:prstGeom prst="rect">
            <a:avLst/>
          </a:prstGeom>
          <a:noFill/>
        </p:spPr>
        <p:txBody>
          <a:bodyPr wrap="square" rtlCol="0">
            <a:spAutoFit/>
          </a:bodyPr>
          <a:lstStyle/>
          <a:p>
            <a:pPr algn="ctr"/>
            <a:r>
              <a:rPr kumimoji="1" lang="ja-JP" altLang="en-US" sz="32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はじめに</a:t>
            </a:r>
            <a:r>
              <a:rPr kumimoji="1" lang="en-US" altLang="ja-JP" sz="32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a:t>
            </a:r>
          </a:p>
          <a:p>
            <a:pPr algn="ctr"/>
            <a:r>
              <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感染症の状況</a:t>
            </a:r>
          </a:p>
        </p:txBody>
      </p:sp>
    </p:spTree>
    <p:extLst>
      <p:ext uri="{BB962C8B-B14F-4D97-AF65-F5344CB8AC3E}">
        <p14:creationId xmlns:p14="http://schemas.microsoft.com/office/powerpoint/2010/main" val="1683752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D5C1982-8C80-46C7-B2B6-345220C8F0A7}"/>
              </a:ext>
            </a:extLst>
          </p:cNvPr>
          <p:cNvPicPr>
            <a:picLocks noChangeAspect="1"/>
          </p:cNvPicPr>
          <p:nvPr/>
        </p:nvPicPr>
        <p:blipFill>
          <a:blip r:embed="rId2"/>
          <a:stretch>
            <a:fillRect/>
          </a:stretch>
        </p:blipFill>
        <p:spPr>
          <a:xfrm>
            <a:off x="1585624" y="781241"/>
            <a:ext cx="9722717" cy="5185449"/>
          </a:xfrm>
          <a:prstGeom prst="rect">
            <a:avLst/>
          </a:prstGeom>
        </p:spPr>
      </p:pic>
      <p:sp>
        <p:nvSpPr>
          <p:cNvPr id="4" name="テキスト ボックス 3">
            <a:extLst>
              <a:ext uri="{FF2B5EF4-FFF2-40B4-BE49-F238E27FC236}">
                <a16:creationId xmlns:a16="http://schemas.microsoft.com/office/drawing/2014/main" id="{285CDDD3-B254-5E6B-CCCA-0E2B68D18203}"/>
              </a:ext>
            </a:extLst>
          </p:cNvPr>
          <p:cNvSpPr txBox="1"/>
          <p:nvPr/>
        </p:nvSpPr>
        <p:spPr>
          <a:xfrm>
            <a:off x="4260577" y="6133908"/>
            <a:ext cx="3670843" cy="400110"/>
          </a:xfrm>
          <a:prstGeom prst="rect">
            <a:avLst/>
          </a:prstGeom>
          <a:noFill/>
        </p:spPr>
        <p:txBody>
          <a:bodyPr wrap="square" rtlCol="0">
            <a:spAutoFit/>
          </a:bodyPr>
          <a:lstStyle/>
          <a:p>
            <a:pPr algn="ctr"/>
            <a:r>
              <a:rPr kumimoji="1" lang="ja-JP" altLang="en-US" sz="2000" dirty="0">
                <a:latin typeface="BIZ UDP明朝 Medium" panose="02020500000000000000" pitchFamily="18" charset="-128"/>
                <a:ea typeface="BIZ UDP明朝 Medium" panose="02020500000000000000" pitchFamily="18" charset="-128"/>
              </a:rPr>
              <a:t>中村浩三＠三重県桑名市</a:t>
            </a:r>
          </a:p>
        </p:txBody>
      </p:sp>
      <p:sp>
        <p:nvSpPr>
          <p:cNvPr id="5" name="テキスト ボックス 4">
            <a:extLst>
              <a:ext uri="{FF2B5EF4-FFF2-40B4-BE49-F238E27FC236}">
                <a16:creationId xmlns:a16="http://schemas.microsoft.com/office/drawing/2014/main" id="{F0D3847F-BBD9-1F3B-7E05-7113CC133B84}"/>
              </a:ext>
            </a:extLst>
          </p:cNvPr>
          <p:cNvSpPr txBox="1"/>
          <p:nvPr/>
        </p:nvSpPr>
        <p:spPr>
          <a:xfrm>
            <a:off x="4474233" y="196467"/>
            <a:ext cx="3243532"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免疫経</a:t>
            </a:r>
          </a:p>
        </p:txBody>
      </p:sp>
    </p:spTree>
    <p:extLst>
      <p:ext uri="{BB962C8B-B14F-4D97-AF65-F5344CB8AC3E}">
        <p14:creationId xmlns:p14="http://schemas.microsoft.com/office/powerpoint/2010/main" val="86959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9CD5E46-3BAD-4702-15DE-BF2A18C80627}"/>
              </a:ext>
            </a:extLst>
          </p:cNvPr>
          <p:cNvPicPr>
            <a:picLocks noChangeAspect="1"/>
          </p:cNvPicPr>
          <p:nvPr/>
        </p:nvPicPr>
        <p:blipFill>
          <a:blip r:embed="rId2"/>
          <a:stretch>
            <a:fillRect/>
          </a:stretch>
        </p:blipFill>
        <p:spPr>
          <a:xfrm>
            <a:off x="1473000" y="0"/>
            <a:ext cx="9246000" cy="6858000"/>
          </a:xfrm>
          <a:prstGeom prst="rect">
            <a:avLst/>
          </a:prstGeom>
        </p:spPr>
      </p:pic>
      <p:sp>
        <p:nvSpPr>
          <p:cNvPr id="6" name="テキスト ボックス 5">
            <a:extLst>
              <a:ext uri="{FF2B5EF4-FFF2-40B4-BE49-F238E27FC236}">
                <a16:creationId xmlns:a16="http://schemas.microsoft.com/office/drawing/2014/main" id="{CF498B8F-BCD5-5804-3F70-54A0FBAAB3A3}"/>
              </a:ext>
            </a:extLst>
          </p:cNvPr>
          <p:cNvSpPr txBox="1"/>
          <p:nvPr/>
        </p:nvSpPr>
        <p:spPr>
          <a:xfrm rot="20975459">
            <a:off x="2902227" y="925202"/>
            <a:ext cx="6096000" cy="307777"/>
          </a:xfrm>
          <a:prstGeom prst="rect">
            <a:avLst/>
          </a:prstGeom>
          <a:noFill/>
        </p:spPr>
        <p:txBody>
          <a:bodyPr wrap="square">
            <a:spAutoFit/>
          </a:bodyPr>
          <a:lstStyle/>
          <a:p>
            <a:pPr algn="ctr"/>
            <a:r>
              <a:rPr lang="en-US" altLang="ja-JP" sz="1400" dirty="0">
                <a:solidFill>
                  <a:srgbClr val="C00000"/>
                </a:solidFill>
                <a:latin typeface="Amasis MT Pro Black" panose="02040A04050005020304" pitchFamily="18" charset="0"/>
              </a:rPr>
              <a:t>https://www.mdpi.com/1422-0067/24/13/10514</a:t>
            </a:r>
            <a:endParaRPr lang="ja-JP" altLang="en-US" sz="1400" dirty="0">
              <a:solidFill>
                <a:srgbClr val="C00000"/>
              </a:solidFill>
              <a:latin typeface="Amasis MT Pro Black" panose="02040A04050005020304" pitchFamily="18" charset="0"/>
            </a:endParaRPr>
          </a:p>
        </p:txBody>
      </p:sp>
      <p:pic>
        <p:nvPicPr>
          <p:cNvPr id="7" name="Picture 2" descr="Image">
            <a:extLst>
              <a:ext uri="{FF2B5EF4-FFF2-40B4-BE49-F238E27FC236}">
                <a16:creationId xmlns:a16="http://schemas.microsoft.com/office/drawing/2014/main" id="{EC10D0A1-DAE1-669F-D71A-2168E33CF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652" y="2597426"/>
            <a:ext cx="3256344" cy="3785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546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7232773A-31E9-2C48-3AE7-A151B51D5C22}"/>
              </a:ext>
            </a:extLst>
          </p:cNvPr>
          <p:cNvPicPr>
            <a:picLocks noChangeAspect="1"/>
          </p:cNvPicPr>
          <p:nvPr/>
        </p:nvPicPr>
        <p:blipFill>
          <a:blip r:embed="rId2"/>
          <a:stretch>
            <a:fillRect/>
          </a:stretch>
        </p:blipFill>
        <p:spPr>
          <a:xfrm>
            <a:off x="362233" y="523500"/>
            <a:ext cx="5213974" cy="6235807"/>
          </a:xfrm>
          <a:prstGeom prst="rect">
            <a:avLst/>
          </a:prstGeom>
        </p:spPr>
      </p:pic>
      <p:sp>
        <p:nvSpPr>
          <p:cNvPr id="6" name="テキスト ボックス 5">
            <a:extLst>
              <a:ext uri="{FF2B5EF4-FFF2-40B4-BE49-F238E27FC236}">
                <a16:creationId xmlns:a16="http://schemas.microsoft.com/office/drawing/2014/main" id="{E5F51051-B998-5018-0D6B-5BD693D0940E}"/>
              </a:ext>
            </a:extLst>
          </p:cNvPr>
          <p:cNvSpPr txBox="1"/>
          <p:nvPr/>
        </p:nvSpPr>
        <p:spPr>
          <a:xfrm>
            <a:off x="0" y="6598391"/>
            <a:ext cx="6102802" cy="253916"/>
          </a:xfrm>
          <a:prstGeom prst="rect">
            <a:avLst/>
          </a:prstGeom>
          <a:noFill/>
        </p:spPr>
        <p:txBody>
          <a:bodyPr wrap="square">
            <a:spAutoFit/>
          </a:bodyPr>
          <a:lstStyle/>
          <a:p>
            <a:r>
              <a:rPr lang="en-US" altLang="ja-JP" sz="1050" dirty="0">
                <a:latin typeface="ADLaM Display" panose="02010000000000000000" pitchFamily="2" charset="0"/>
                <a:ea typeface="ADLaM Display" panose="02010000000000000000" pitchFamily="2" charset="0"/>
                <a:cs typeface="ADLaM Display" panose="02010000000000000000" pitchFamily="2" charset="0"/>
                <a:hlinkClick r:id="rId3"/>
              </a:rPr>
              <a:t>Development of high-yield influenza A virus vaccine viruses | Nature Communications</a:t>
            </a:r>
            <a:endParaRPr lang="ja-JP" altLang="en-US" sz="1050" dirty="0">
              <a:latin typeface="ADLaM Display" panose="02010000000000000000" pitchFamily="2" charset="0"/>
              <a:ea typeface="BIZ UDPゴシック" panose="020B0400000000000000" pitchFamily="50" charset="-128"/>
              <a:cs typeface="ADLaM Display" panose="02010000000000000000" pitchFamily="2" charset="0"/>
            </a:endParaRPr>
          </a:p>
        </p:txBody>
      </p:sp>
      <p:pic>
        <p:nvPicPr>
          <p:cNvPr id="8" name="図 7">
            <a:extLst>
              <a:ext uri="{FF2B5EF4-FFF2-40B4-BE49-F238E27FC236}">
                <a16:creationId xmlns:a16="http://schemas.microsoft.com/office/drawing/2014/main" id="{5D71AA02-C873-099F-A09D-FA661E7524BF}"/>
              </a:ext>
            </a:extLst>
          </p:cNvPr>
          <p:cNvPicPr>
            <a:picLocks noChangeAspect="1"/>
          </p:cNvPicPr>
          <p:nvPr/>
        </p:nvPicPr>
        <p:blipFill>
          <a:blip r:embed="rId4"/>
          <a:stretch>
            <a:fillRect/>
          </a:stretch>
        </p:blipFill>
        <p:spPr>
          <a:xfrm>
            <a:off x="4336596" y="2780620"/>
            <a:ext cx="1166132" cy="1166132"/>
          </a:xfrm>
          <a:prstGeom prst="rect">
            <a:avLst/>
          </a:prstGeom>
        </p:spPr>
      </p:pic>
      <p:sp>
        <p:nvSpPr>
          <p:cNvPr id="10" name="テキスト ボックス 9">
            <a:extLst>
              <a:ext uri="{FF2B5EF4-FFF2-40B4-BE49-F238E27FC236}">
                <a16:creationId xmlns:a16="http://schemas.microsoft.com/office/drawing/2014/main" id="{978C7BDB-67E5-9E75-EDC2-01BD62169B2F}"/>
              </a:ext>
            </a:extLst>
          </p:cNvPr>
          <p:cNvSpPr txBox="1"/>
          <p:nvPr/>
        </p:nvSpPr>
        <p:spPr>
          <a:xfrm>
            <a:off x="5938440" y="664344"/>
            <a:ext cx="6102802" cy="1754326"/>
          </a:xfrm>
          <a:prstGeom prst="rect">
            <a:avLst/>
          </a:prstGeom>
          <a:noFill/>
        </p:spPr>
        <p:txBody>
          <a:bodyPr wrap="square">
            <a:spAutoFit/>
          </a:bodyPr>
          <a:lstStyle/>
          <a:p>
            <a:r>
              <a:rPr lang="ja-JP" altLang="en-US" b="0" i="0" dirty="0">
                <a:solidFill>
                  <a:srgbClr val="333333"/>
                </a:solidFill>
                <a:effectLst/>
                <a:latin typeface="BIZ UDPゴシック" panose="020B0400000000000000" pitchFamily="50" charset="-128"/>
                <a:ea typeface="BIZ UDPゴシック" panose="020B0400000000000000" pitchFamily="50" charset="-128"/>
              </a:rPr>
              <a:t>このウイルスが、どう変異すればヒトからヒトへ空気感染するのか調べました。驚くことに、鳥インフルエンザウイルス</a:t>
            </a:r>
            <a:r>
              <a:rPr lang="en-US" altLang="ja-JP" b="0" i="0" dirty="0">
                <a:solidFill>
                  <a:srgbClr val="333333"/>
                </a:solidFill>
                <a:effectLst/>
                <a:latin typeface="BIZ UDPゴシック" panose="020B0400000000000000" pitchFamily="50" charset="-128"/>
                <a:ea typeface="BIZ UDPゴシック" panose="020B0400000000000000" pitchFamily="50" charset="-128"/>
              </a:rPr>
              <a:t>H5N1</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の遺伝子</a:t>
            </a:r>
            <a:r>
              <a:rPr lang="en-US" altLang="ja-JP" b="0" i="0" dirty="0">
                <a:solidFill>
                  <a:srgbClr val="333333"/>
                </a:solidFill>
                <a:effectLst/>
                <a:latin typeface="BIZ UDPゴシック" panose="020B0400000000000000" pitchFamily="50" charset="-128"/>
                <a:ea typeface="BIZ UDPゴシック" panose="020B0400000000000000" pitchFamily="50" charset="-128"/>
              </a:rPr>
              <a:t>13,500</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か所のうちわずか</a:t>
            </a:r>
            <a:r>
              <a:rPr lang="en-US" altLang="ja-JP" b="0" i="0" dirty="0">
                <a:solidFill>
                  <a:srgbClr val="333333"/>
                </a:solidFill>
                <a:effectLst/>
                <a:latin typeface="BIZ UDPゴシック" panose="020B0400000000000000" pitchFamily="50" charset="-128"/>
                <a:ea typeface="BIZ UDPゴシック" panose="020B0400000000000000" pitchFamily="50" charset="-128"/>
              </a:rPr>
              <a:t>4</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か所が変異するだけで、哺乳動物のフェレットで空気感染することがわかったのです。つまり新型インフルエンザになりうるということを確認できた。</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83820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頻回接種者が鳥インフルエンザ・ウイルスを拡散させる</a:t>
            </a:r>
          </a:p>
        </p:txBody>
      </p:sp>
      <p:sp>
        <p:nvSpPr>
          <p:cNvPr id="3" name="テキスト ボックス 2">
            <a:extLst>
              <a:ext uri="{FF2B5EF4-FFF2-40B4-BE49-F238E27FC236}">
                <a16:creationId xmlns:a16="http://schemas.microsoft.com/office/drawing/2014/main" id="{444E0654-BFB9-4AE6-203D-77DF31684E2C}"/>
              </a:ext>
            </a:extLst>
          </p:cNvPr>
          <p:cNvSpPr txBox="1"/>
          <p:nvPr/>
        </p:nvSpPr>
        <p:spPr>
          <a:xfrm>
            <a:off x="201385" y="611747"/>
            <a:ext cx="11789229" cy="5909310"/>
          </a:xfrm>
          <a:prstGeom prst="rect">
            <a:avLst/>
          </a:prstGeom>
          <a:noFill/>
        </p:spPr>
        <p:txBody>
          <a:bodyPr wrap="square">
            <a:spAutoFit/>
          </a:bodyPr>
          <a:lstStyle/>
          <a:p>
            <a:pPr algn="l" fontAlgn="base"/>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5</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月</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23</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日の</a:t>
            </a:r>
            <a:r>
              <a:rPr lang="en-US" altLang="ja-JP" sz="1400" b="1" i="0" u="none" strike="noStrike" dirty="0" err="1">
                <a:solidFill>
                  <a:srgbClr val="038BB3"/>
                </a:solidFill>
                <a:effectLst/>
                <a:latin typeface="BIZ UDPゴシック" panose="020B0400000000000000" pitchFamily="50" charset="-128"/>
                <a:ea typeface="BIZ UDPゴシック" panose="020B0400000000000000" pitchFamily="50" charset="-128"/>
                <a:hlinkClick r:id="rId3"/>
              </a:rPr>
              <a:t>TrialSite</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 News</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3"/>
              </a:rPr>
              <a:t>の記事で</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、ウイルス学者の</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4"/>
              </a:rPr>
              <a:t>Geert Vanden </a:t>
            </a:r>
            <a:r>
              <a:rPr lang="en-US" altLang="ja-JP" sz="1400" b="1" i="0" u="none" strike="noStrike" dirty="0" err="1">
                <a:solidFill>
                  <a:srgbClr val="038BB3"/>
                </a:solidFill>
                <a:effectLst/>
                <a:latin typeface="BIZ UDPゴシック" panose="020B0400000000000000" pitchFamily="50" charset="-128"/>
                <a:ea typeface="BIZ UDPゴシック" panose="020B0400000000000000" pitchFamily="50" charset="-128"/>
                <a:hlinkClick r:id="rId4"/>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氏は、</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が表面タンパク質を適応させて哺乳類細胞とよりよく相互作用する可能性について、主流の科学的懸念を取り上げた。</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しかし、彼は</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5"/>
              </a:rPr>
              <a:t>COVID-19</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ワクチン接種と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の蔓延を結びつける別の理論を提案しました。</a:t>
            </a:r>
          </a:p>
          <a:p>
            <a:pPr algn="l" fontAlgn="base"/>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6"/>
              </a:rPr>
              <a:t>SARS-CoV-2(SC-2)</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6"/>
              </a:rPr>
              <a:t>変異株</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のリザーバーとして機能する高度にワクチン接種されたヒト集団が、間接的に鳥類の免疫系に影響を与える可能性があることを示唆しました。彼は、鳥がヒトから</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SC-2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に曝露されると、特にウイルスに感染した細胞を殺す免疫細胞である</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7"/>
              </a:rPr>
              <a:t>細胞傷害性</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7"/>
              </a:rPr>
              <a:t>T</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7"/>
              </a:rPr>
              <a:t>リンパ球</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7"/>
              </a:rPr>
              <a:t>(CTL</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を活性化することにより、鳥に強い免疫応答を引き起こす可能性があるという仮説を立てました。</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「それを示す決定的な証拠はありませんが、人類集団が</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C-19</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に高度にワクチンを接種した可能性を排除しません</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...SC-2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に曝露された鳥の強い</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CTL</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活性化の原因である可能性があります」と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は書いています。</a:t>
            </a:r>
          </a:p>
          <a:p>
            <a:pPr algn="l" fontAlgn="base"/>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は、鳥類のこの活性化された免疫系が</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に曝露されたときに異なる反応を示す可能性があると理論付けました。ウイルスの拡散を制限する典型的な免疫応答の代わりに、この「プライミングされた」免疫系は、</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の感染と伝播を意図せず促進する可能性があります。</a:t>
            </a:r>
          </a:p>
          <a:p>
            <a:pPr algn="l" fontAlgn="base"/>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はさらに、この免疫系の相互作用により、</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がヒトを含む哺乳類に感染しやすくなる可能性があると提唱しました。通常、ウイルスは種間を飛び越えるために大きく変異する必要があります。しかし、</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は、この免疫応答の変化により、通常の適応変異を必要とせずに、</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が異なる種間で広がる可能性があると示唆しました。</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フッカーは、鳥の生理学に関するヴァンデン・ボッシェの理論を「推測の域を出ない」としながらも、「</a:t>
            </a:r>
            <a:r>
              <a:rPr lang="en-US" altLang="ja-JP"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8"/>
              </a:rPr>
              <a:t>mRNA</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8"/>
              </a:rPr>
              <a:t>ワクチン接種</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は、鳥インフルエンザウイルスに感染しやすくなる自然免疫抑制を特異的に引き起こす」と述べた。</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また、</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SARS-CoV-2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の相互作用がもたらす驚くべき結果の可能性を提唱し、鳥インフルエンザの膵臓が、彼が「</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SARS-CoV-2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免疫</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9"/>
              </a:rPr>
              <a:t>逃避</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パンデミック」と呼ぶものの終息を早めている可能性を示唆しています。</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彼の理論によると、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の広範な存在は、ヒトにおける</a:t>
            </a:r>
            <a:r>
              <a:rPr lang="ja-JP" altLang="en-US" sz="1400" b="1" i="0" u="none" strike="noStrike" dirty="0">
                <a:solidFill>
                  <a:srgbClr val="038BB3"/>
                </a:solidFill>
                <a:effectLst/>
                <a:latin typeface="BIZ UDPゴシック" panose="020B0400000000000000" pitchFamily="50" charset="-128"/>
                <a:ea typeface="BIZ UDPゴシック" panose="020B0400000000000000" pitchFamily="50" charset="-128"/>
                <a:hlinkClick r:id="rId10"/>
              </a:rPr>
              <a:t>交差反応性免疫応答の活性化</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の増加につながる可能性があります。この免疫活性の高まりは、</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SARS-CoV-2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にさらなる圧力をかけ、最終的にその衰退につながる可能性のある方法で進化を余儀なくされる可能性があります。</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C-19</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のワクチン接種が進んだ集団における</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SC-2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感染のさらなる減少は、</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SC-2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免疫逃避のパンデミックの終焉を早めるだろう」と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は書いている。</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さらに、</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SARS-CoV-2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のパンデミックが終息すれば、鳥類の</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H5N1</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感染が減少し、鳥インフルエンザの流行が終息する可能性があるという仮説を立てました。</a:t>
            </a:r>
          </a:p>
          <a:p>
            <a:pPr algn="l" fontAlgn="base"/>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は、鳥インフルエンザと季節性インフルエンザの両方のワクチン接種に反対することを強く勧めました。彼は、現在の鳥インフルエンザの状況では、汎動物ワクチン接種は逆効果であり、彼が「</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SC-2</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免疫逃避パンデミックの悲惨な進化のダイナミクス」と呼ぶものを加速させる可能性があると主張しました。</a:t>
            </a:r>
          </a:p>
          <a:p>
            <a:pPr algn="l" fontAlgn="base"/>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「季節性インフルエンザの重症化リスクが高い人は、抗ウイルス薬を服用した方が良い」と</a:t>
            </a:r>
            <a:r>
              <a:rPr lang="en-US" altLang="ja-JP" sz="1400" b="0" i="0" dirty="0">
                <a:solidFill>
                  <a:srgbClr val="1C1C1C"/>
                </a:solidFill>
                <a:effectLst/>
                <a:latin typeface="BIZ UDPゴシック" panose="020B0400000000000000" pitchFamily="50" charset="-128"/>
                <a:ea typeface="BIZ UDPゴシック" panose="020B0400000000000000" pitchFamily="50" charset="-128"/>
              </a:rPr>
              <a:t>Vanden </a:t>
            </a:r>
            <a:r>
              <a:rPr lang="en-US" altLang="ja-JP" sz="1400" b="0" i="0" dirty="0" err="1">
                <a:solidFill>
                  <a:srgbClr val="1C1C1C"/>
                </a:solidFill>
                <a:effectLst/>
                <a:latin typeface="BIZ UDPゴシック" panose="020B0400000000000000" pitchFamily="50" charset="-128"/>
                <a:ea typeface="BIZ UDPゴシック" panose="020B0400000000000000" pitchFamily="50" charset="-128"/>
              </a:rPr>
              <a:t>Bossche</a:t>
            </a:r>
            <a:r>
              <a:rPr lang="ja-JP" altLang="en-US" sz="1400" b="0" i="0" dirty="0">
                <a:solidFill>
                  <a:srgbClr val="1C1C1C"/>
                </a:solidFill>
                <a:effectLst/>
                <a:latin typeface="BIZ UDPゴシック" panose="020B0400000000000000" pitchFamily="50" charset="-128"/>
                <a:ea typeface="BIZ UDPゴシック" panose="020B0400000000000000" pitchFamily="50" charset="-128"/>
              </a:rPr>
              <a:t>氏は示唆する。</a:t>
            </a:r>
          </a:p>
        </p:txBody>
      </p:sp>
      <p:sp>
        <p:nvSpPr>
          <p:cNvPr id="6" name="テキスト ボックス 5">
            <a:extLst>
              <a:ext uri="{FF2B5EF4-FFF2-40B4-BE49-F238E27FC236}">
                <a16:creationId xmlns:a16="http://schemas.microsoft.com/office/drawing/2014/main" id="{1D7D9D60-7E84-0290-F971-EA7A164C53F3}"/>
              </a:ext>
            </a:extLst>
          </p:cNvPr>
          <p:cNvSpPr txBox="1"/>
          <p:nvPr/>
        </p:nvSpPr>
        <p:spPr>
          <a:xfrm>
            <a:off x="1385888" y="6590697"/>
            <a:ext cx="10133920" cy="261610"/>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hlinkClick r:id="rId11"/>
              </a:rPr>
              <a:t>鳥インフルエンザの機能獲得がワクチン開発とヒト感染の恐怖を後押しする研究 </a:t>
            </a:r>
            <a:r>
              <a:rPr lang="en-US" altLang="ja-JP" sz="1100" dirty="0">
                <a:latin typeface="BIZ UDPゴシック" panose="020B0400000000000000" pitchFamily="50" charset="-128"/>
                <a:ea typeface="BIZ UDPゴシック" panose="020B0400000000000000" pitchFamily="50" charset="-128"/>
                <a:hlinkClick r:id="rId11"/>
              </a:rPr>
              <a:t>• Children's Health Defense (childrenshealthdefense.org)</a:t>
            </a:r>
            <a:endParaRPr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22836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3832"/>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latin typeface="Stencil" panose="040409050D0802020404" pitchFamily="82" charset="0"/>
                <a:cs typeface="Times New Roman"/>
              </a:rPr>
              <a:t>The</a:t>
            </a:r>
            <a:r>
              <a:rPr lang="en-US" altLang="ja-JP" sz="2800" spc="171" dirty="0">
                <a:latin typeface="Stencil" panose="040409050D0802020404" pitchFamily="82" charset="0"/>
                <a:cs typeface="Times New Roman"/>
              </a:rPr>
              <a:t> </a:t>
            </a:r>
            <a:r>
              <a:rPr lang="en-US" altLang="ja-JP" sz="2800" dirty="0">
                <a:latin typeface="Stencil" panose="040409050D0802020404" pitchFamily="82" charset="0"/>
                <a:cs typeface="Times New Roman"/>
              </a:rPr>
              <a:t>big</a:t>
            </a:r>
            <a:r>
              <a:rPr lang="en-US" altLang="ja-JP" sz="2800" spc="121" dirty="0">
                <a:latin typeface="Stencil" panose="040409050D0802020404" pitchFamily="82" charset="0"/>
                <a:cs typeface="Times New Roman"/>
              </a:rPr>
              <a:t> </a:t>
            </a:r>
            <a:r>
              <a:rPr lang="en-US" altLang="ja-JP" sz="2800" dirty="0">
                <a:latin typeface="Stencil" panose="040409050D0802020404" pitchFamily="82" charset="0"/>
                <a:cs typeface="Times New Roman"/>
              </a:rPr>
              <a:t>pandemic</a:t>
            </a:r>
            <a:r>
              <a:rPr lang="en-US" altLang="ja-JP" sz="2800" spc="181" dirty="0">
                <a:latin typeface="Stencil" panose="040409050D0802020404" pitchFamily="82" charset="0"/>
                <a:cs typeface="Times New Roman"/>
              </a:rPr>
              <a:t> </a:t>
            </a:r>
            <a:r>
              <a:rPr lang="en-US" altLang="ja-JP" sz="2800" dirty="0">
                <a:latin typeface="Stencil" panose="040409050D0802020404" pitchFamily="82" charset="0"/>
                <a:cs typeface="Times New Roman"/>
              </a:rPr>
              <a:t>of</a:t>
            </a:r>
            <a:r>
              <a:rPr lang="en-US" altLang="ja-JP" sz="2800" spc="186" dirty="0">
                <a:latin typeface="Stencil" panose="040409050D0802020404" pitchFamily="82" charset="0"/>
                <a:cs typeface="Times New Roman"/>
              </a:rPr>
              <a:t> </a:t>
            </a:r>
            <a:r>
              <a:rPr lang="en-US" altLang="ja-JP" sz="2800" spc="-20" dirty="0">
                <a:latin typeface="Stencil" panose="040409050D0802020404" pitchFamily="82" charset="0"/>
                <a:cs typeface="Times New Roman"/>
              </a:rPr>
              <a:t>1918</a:t>
            </a:r>
            <a:endParaRPr kumimoji="1" lang="ja-JP" altLang="en-US" sz="2800" b="1" dirty="0">
              <a:latin typeface="Stencil" panose="040409050D0802020404" pitchFamily="82" charset="0"/>
              <a:ea typeface="BIZ UDPゴシック" panose="020B0400000000000000" pitchFamily="50" charset="-128"/>
            </a:endParaRPr>
          </a:p>
        </p:txBody>
      </p:sp>
      <p:pic>
        <p:nvPicPr>
          <p:cNvPr id="6" name="object 3">
            <a:extLst>
              <a:ext uri="{FF2B5EF4-FFF2-40B4-BE49-F238E27FC236}">
                <a16:creationId xmlns:a16="http://schemas.microsoft.com/office/drawing/2014/main" id="{920492AE-F9FB-083A-7F18-B06B0384B76F}"/>
              </a:ext>
            </a:extLst>
          </p:cNvPr>
          <p:cNvPicPr/>
          <p:nvPr/>
        </p:nvPicPr>
        <p:blipFill>
          <a:blip r:embed="rId2" cstate="print"/>
          <a:stretch>
            <a:fillRect/>
          </a:stretch>
        </p:blipFill>
        <p:spPr>
          <a:xfrm>
            <a:off x="622525" y="627310"/>
            <a:ext cx="4606699" cy="6078290"/>
          </a:xfrm>
          <a:prstGeom prst="rect">
            <a:avLst/>
          </a:prstGeom>
        </p:spPr>
      </p:pic>
      <p:pic>
        <p:nvPicPr>
          <p:cNvPr id="7" name="object 4">
            <a:extLst>
              <a:ext uri="{FF2B5EF4-FFF2-40B4-BE49-F238E27FC236}">
                <a16:creationId xmlns:a16="http://schemas.microsoft.com/office/drawing/2014/main" id="{3280C3F0-70A3-5E68-AD57-40E9C221E295}"/>
              </a:ext>
            </a:extLst>
          </p:cNvPr>
          <p:cNvPicPr/>
          <p:nvPr/>
        </p:nvPicPr>
        <p:blipFill>
          <a:blip r:embed="rId3" cstate="print"/>
          <a:stretch>
            <a:fillRect/>
          </a:stretch>
        </p:blipFill>
        <p:spPr>
          <a:xfrm>
            <a:off x="6096000" y="627310"/>
            <a:ext cx="4913505" cy="6078290"/>
          </a:xfrm>
          <a:prstGeom prst="rect">
            <a:avLst/>
          </a:prstGeom>
        </p:spPr>
      </p:pic>
    </p:spTree>
    <p:extLst>
      <p:ext uri="{BB962C8B-B14F-4D97-AF65-F5344CB8AC3E}">
        <p14:creationId xmlns:p14="http://schemas.microsoft.com/office/powerpoint/2010/main" val="1209934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4072C9A-D2CE-CE4D-16B3-525220ACFABC}"/>
              </a:ext>
            </a:extLst>
          </p:cNvPr>
          <p:cNvPicPr>
            <a:picLocks noChangeAspect="1"/>
          </p:cNvPicPr>
          <p:nvPr/>
        </p:nvPicPr>
        <p:blipFill>
          <a:blip r:embed="rId2"/>
          <a:stretch>
            <a:fillRect/>
          </a:stretch>
        </p:blipFill>
        <p:spPr>
          <a:xfrm>
            <a:off x="1436915" y="473551"/>
            <a:ext cx="9295795" cy="6378756"/>
          </a:xfrm>
          <a:prstGeom prst="rect">
            <a:avLst/>
          </a:prstGeom>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鳥インフルエンザとは？</a:t>
            </a:r>
          </a:p>
        </p:txBody>
      </p:sp>
    </p:spTree>
    <p:extLst>
      <p:ext uri="{BB962C8B-B14F-4D97-AF65-F5344CB8AC3E}">
        <p14:creationId xmlns:p14="http://schemas.microsoft.com/office/powerpoint/2010/main" val="498111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ワクチン開発</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object 2">
            <a:extLst>
              <a:ext uri="{FF2B5EF4-FFF2-40B4-BE49-F238E27FC236}">
                <a16:creationId xmlns:a16="http://schemas.microsoft.com/office/drawing/2014/main" id="{EB083DB5-FFE6-39C6-81B1-F6F86D6C63D9}"/>
              </a:ext>
            </a:extLst>
          </p:cNvPr>
          <p:cNvSpPr/>
          <p:nvPr/>
        </p:nvSpPr>
        <p:spPr>
          <a:xfrm>
            <a:off x="2375535" y="5299710"/>
            <a:ext cx="0" cy="456565"/>
          </a:xfrm>
          <a:custGeom>
            <a:avLst/>
            <a:gdLst/>
            <a:ahLst/>
            <a:cxnLst/>
            <a:rect l="l" t="t" r="r" b="b"/>
            <a:pathLst>
              <a:path h="456564">
                <a:moveTo>
                  <a:pt x="0" y="0"/>
                </a:moveTo>
                <a:lnTo>
                  <a:pt x="0" y="456438"/>
                </a:lnTo>
              </a:path>
            </a:pathLst>
          </a:custGeom>
          <a:ln w="22860">
            <a:solidFill>
              <a:srgbClr val="000000"/>
            </a:solidFill>
          </a:ln>
        </p:spPr>
        <p:txBody>
          <a:bodyPr wrap="square" lIns="0" tIns="0" rIns="0" bIns="0" rtlCol="0"/>
          <a:lstStyle/>
          <a:p>
            <a:endParaRPr/>
          </a:p>
        </p:txBody>
      </p:sp>
      <p:grpSp>
        <p:nvGrpSpPr>
          <p:cNvPr id="4" name="object 3">
            <a:extLst>
              <a:ext uri="{FF2B5EF4-FFF2-40B4-BE49-F238E27FC236}">
                <a16:creationId xmlns:a16="http://schemas.microsoft.com/office/drawing/2014/main" id="{84B1E259-D2BC-929A-57EE-D98E943D88E9}"/>
              </a:ext>
            </a:extLst>
          </p:cNvPr>
          <p:cNvGrpSpPr/>
          <p:nvPr/>
        </p:nvGrpSpPr>
        <p:grpSpPr>
          <a:xfrm>
            <a:off x="1096899" y="909066"/>
            <a:ext cx="10541554" cy="4390771"/>
            <a:chOff x="172973" y="1023365"/>
            <a:chExt cx="10541554" cy="4390771"/>
          </a:xfrm>
        </p:grpSpPr>
        <p:sp>
          <p:nvSpPr>
            <p:cNvPr id="5" name="object 4">
              <a:extLst>
                <a:ext uri="{FF2B5EF4-FFF2-40B4-BE49-F238E27FC236}">
                  <a16:creationId xmlns:a16="http://schemas.microsoft.com/office/drawing/2014/main" id="{A9A61C60-D78B-14A0-E6D8-E987C02D5C8A}"/>
                </a:ext>
              </a:extLst>
            </p:cNvPr>
            <p:cNvSpPr/>
            <p:nvPr/>
          </p:nvSpPr>
          <p:spPr>
            <a:xfrm>
              <a:off x="1451610" y="2663189"/>
              <a:ext cx="0" cy="233679"/>
            </a:xfrm>
            <a:custGeom>
              <a:avLst/>
              <a:gdLst/>
              <a:ahLst/>
              <a:cxnLst/>
              <a:rect l="l" t="t" r="r" b="b"/>
              <a:pathLst>
                <a:path h="233680">
                  <a:moveTo>
                    <a:pt x="0" y="0"/>
                  </a:moveTo>
                  <a:lnTo>
                    <a:pt x="0" y="233172"/>
                  </a:lnTo>
                </a:path>
              </a:pathLst>
            </a:custGeom>
            <a:ln w="22860">
              <a:solidFill>
                <a:srgbClr val="000000"/>
              </a:solidFill>
            </a:ln>
          </p:spPr>
          <p:txBody>
            <a:bodyPr wrap="square" lIns="0" tIns="0" rIns="0" bIns="0" rtlCol="0"/>
            <a:lstStyle/>
            <a:p>
              <a:endParaRPr/>
            </a:p>
          </p:txBody>
        </p:sp>
        <p:sp>
          <p:nvSpPr>
            <p:cNvPr id="7" name="object 5">
              <a:extLst>
                <a:ext uri="{FF2B5EF4-FFF2-40B4-BE49-F238E27FC236}">
                  <a16:creationId xmlns:a16="http://schemas.microsoft.com/office/drawing/2014/main" id="{5DDA75A5-B1EC-EB45-1A5D-4D02BB41A1C8}"/>
                </a:ext>
              </a:extLst>
            </p:cNvPr>
            <p:cNvSpPr/>
            <p:nvPr/>
          </p:nvSpPr>
          <p:spPr>
            <a:xfrm>
              <a:off x="172973" y="2896361"/>
              <a:ext cx="9535795" cy="2517775"/>
            </a:xfrm>
            <a:custGeom>
              <a:avLst/>
              <a:gdLst/>
              <a:ahLst/>
              <a:cxnLst/>
              <a:rect l="l" t="t" r="r" b="b"/>
              <a:pathLst>
                <a:path w="9535795" h="2517775">
                  <a:moveTo>
                    <a:pt x="9535668" y="0"/>
                  </a:moveTo>
                  <a:lnTo>
                    <a:pt x="0" y="0"/>
                  </a:lnTo>
                  <a:lnTo>
                    <a:pt x="0" y="2517648"/>
                  </a:lnTo>
                  <a:lnTo>
                    <a:pt x="9535668" y="2517648"/>
                  </a:lnTo>
                  <a:lnTo>
                    <a:pt x="9535668" y="0"/>
                  </a:lnTo>
                  <a:close/>
                </a:path>
              </a:pathLst>
            </a:custGeom>
            <a:solidFill>
              <a:srgbClr val="FFB8A4"/>
            </a:solidFill>
          </p:spPr>
          <p:txBody>
            <a:bodyPr wrap="square" lIns="0" tIns="0" rIns="0" bIns="0" rtlCol="0"/>
            <a:lstStyle/>
            <a:p>
              <a:endParaRPr/>
            </a:p>
          </p:txBody>
        </p:sp>
        <p:sp>
          <p:nvSpPr>
            <p:cNvPr id="9" name="object 6">
              <a:extLst>
                <a:ext uri="{FF2B5EF4-FFF2-40B4-BE49-F238E27FC236}">
                  <a16:creationId xmlns:a16="http://schemas.microsoft.com/office/drawing/2014/main" id="{239B390E-0B07-1E53-2C6B-6B0ECB3974F3}"/>
                </a:ext>
              </a:extLst>
            </p:cNvPr>
            <p:cNvSpPr/>
            <p:nvPr/>
          </p:nvSpPr>
          <p:spPr>
            <a:xfrm>
              <a:off x="172973" y="2896361"/>
              <a:ext cx="9535795" cy="2517775"/>
            </a:xfrm>
            <a:custGeom>
              <a:avLst/>
              <a:gdLst/>
              <a:ahLst/>
              <a:cxnLst/>
              <a:rect l="l" t="t" r="r" b="b"/>
              <a:pathLst>
                <a:path w="9535795" h="2517775">
                  <a:moveTo>
                    <a:pt x="0" y="2517648"/>
                  </a:moveTo>
                  <a:lnTo>
                    <a:pt x="9535668" y="2517648"/>
                  </a:lnTo>
                  <a:lnTo>
                    <a:pt x="9535668" y="0"/>
                  </a:lnTo>
                  <a:lnTo>
                    <a:pt x="0" y="0"/>
                  </a:lnTo>
                  <a:lnTo>
                    <a:pt x="0" y="2517648"/>
                  </a:lnTo>
                  <a:close/>
                </a:path>
              </a:pathLst>
            </a:custGeom>
            <a:ln w="19812">
              <a:solidFill>
                <a:srgbClr val="E36C0E"/>
              </a:solidFill>
            </a:ln>
          </p:spPr>
          <p:txBody>
            <a:bodyPr wrap="square" lIns="0" tIns="0" rIns="0" bIns="0" rtlCol="0"/>
            <a:lstStyle/>
            <a:p>
              <a:endParaRPr/>
            </a:p>
          </p:txBody>
        </p:sp>
        <p:sp>
          <p:nvSpPr>
            <p:cNvPr id="10" name="object 7">
              <a:extLst>
                <a:ext uri="{FF2B5EF4-FFF2-40B4-BE49-F238E27FC236}">
                  <a16:creationId xmlns:a16="http://schemas.microsoft.com/office/drawing/2014/main" id="{35C796AC-79AF-4760-95F7-0B4890343CEC}"/>
                </a:ext>
              </a:extLst>
            </p:cNvPr>
            <p:cNvSpPr/>
            <p:nvPr/>
          </p:nvSpPr>
          <p:spPr>
            <a:xfrm>
              <a:off x="345184" y="1023365"/>
              <a:ext cx="10369343" cy="1640205"/>
            </a:xfrm>
            <a:custGeom>
              <a:avLst/>
              <a:gdLst/>
              <a:ahLst/>
              <a:cxnLst/>
              <a:rect l="l" t="t" r="r" b="b"/>
              <a:pathLst>
                <a:path w="9357360" h="1640205">
                  <a:moveTo>
                    <a:pt x="9357360" y="0"/>
                  </a:moveTo>
                  <a:lnTo>
                    <a:pt x="0" y="0"/>
                  </a:lnTo>
                  <a:lnTo>
                    <a:pt x="0" y="1639824"/>
                  </a:lnTo>
                  <a:lnTo>
                    <a:pt x="9357360" y="1639824"/>
                  </a:lnTo>
                  <a:lnTo>
                    <a:pt x="9357360" y="0"/>
                  </a:lnTo>
                  <a:close/>
                </a:path>
              </a:pathLst>
            </a:custGeom>
            <a:solidFill>
              <a:srgbClr val="DAEBFD"/>
            </a:solidFill>
          </p:spPr>
          <p:txBody>
            <a:bodyPr wrap="square" lIns="0" tIns="0" rIns="0" bIns="0" rtlCol="0"/>
            <a:lstStyle/>
            <a:p>
              <a:endParaRPr dirty="0"/>
            </a:p>
          </p:txBody>
        </p:sp>
        <p:sp>
          <p:nvSpPr>
            <p:cNvPr id="11" name="object 8">
              <a:extLst>
                <a:ext uri="{FF2B5EF4-FFF2-40B4-BE49-F238E27FC236}">
                  <a16:creationId xmlns:a16="http://schemas.microsoft.com/office/drawing/2014/main" id="{71EEE582-D838-3E71-5C1B-AF7CB8C558AE}"/>
                </a:ext>
              </a:extLst>
            </p:cNvPr>
            <p:cNvSpPr/>
            <p:nvPr/>
          </p:nvSpPr>
          <p:spPr>
            <a:xfrm>
              <a:off x="345184" y="1023365"/>
              <a:ext cx="10369343" cy="1640205"/>
            </a:xfrm>
            <a:custGeom>
              <a:avLst/>
              <a:gdLst/>
              <a:ahLst/>
              <a:cxnLst/>
              <a:rect l="l" t="t" r="r" b="b"/>
              <a:pathLst>
                <a:path w="9357360" h="1640205">
                  <a:moveTo>
                    <a:pt x="0" y="1639824"/>
                  </a:moveTo>
                  <a:lnTo>
                    <a:pt x="9357360" y="1639824"/>
                  </a:lnTo>
                  <a:lnTo>
                    <a:pt x="9357360" y="0"/>
                  </a:lnTo>
                  <a:lnTo>
                    <a:pt x="0" y="0"/>
                  </a:lnTo>
                  <a:lnTo>
                    <a:pt x="0" y="1639824"/>
                  </a:lnTo>
                  <a:close/>
                </a:path>
              </a:pathLst>
            </a:custGeom>
            <a:ln w="19812">
              <a:solidFill>
                <a:srgbClr val="006FC0"/>
              </a:solidFill>
            </a:ln>
          </p:spPr>
          <p:txBody>
            <a:bodyPr wrap="square" lIns="0" tIns="0" rIns="0" bIns="0" rtlCol="0"/>
            <a:lstStyle/>
            <a:p>
              <a:endParaRPr/>
            </a:p>
          </p:txBody>
        </p:sp>
      </p:grpSp>
      <p:sp>
        <p:nvSpPr>
          <p:cNvPr id="12" name="object 10">
            <a:extLst>
              <a:ext uri="{FF2B5EF4-FFF2-40B4-BE49-F238E27FC236}">
                <a16:creationId xmlns:a16="http://schemas.microsoft.com/office/drawing/2014/main" id="{398F9EC2-01A4-6A36-DABD-A3206FF708D5}"/>
              </a:ext>
            </a:extLst>
          </p:cNvPr>
          <p:cNvSpPr txBox="1"/>
          <p:nvPr/>
        </p:nvSpPr>
        <p:spPr>
          <a:xfrm>
            <a:off x="1320876" y="1162305"/>
            <a:ext cx="1623060" cy="467995"/>
          </a:xfrm>
          <a:prstGeom prst="rect">
            <a:avLst/>
          </a:prstGeom>
        </p:spPr>
        <p:txBody>
          <a:bodyPr vert="horz" wrap="square" lIns="0" tIns="12700" rIns="0" bIns="0" rtlCol="0">
            <a:spAutoFit/>
          </a:bodyPr>
          <a:lstStyle/>
          <a:p>
            <a:pPr marL="12700" marR="5080">
              <a:spcBef>
                <a:spcPts val="100"/>
              </a:spcBef>
            </a:pPr>
            <a:r>
              <a:rPr sz="1450" b="1" spc="25" dirty="0">
                <a:latin typeface="Meiryo UI"/>
                <a:cs typeface="Meiryo UI"/>
              </a:rPr>
              <a:t>東京大学 拠点長：</a:t>
            </a:r>
            <a:r>
              <a:rPr sz="1450" b="1" spc="-15" dirty="0">
                <a:latin typeface="Meiryo UI"/>
                <a:cs typeface="Meiryo UI"/>
              </a:rPr>
              <a:t>河岡 義裕</a:t>
            </a:r>
            <a:endParaRPr sz="1450">
              <a:latin typeface="Meiryo UI"/>
              <a:cs typeface="Meiryo UI"/>
            </a:endParaRPr>
          </a:p>
        </p:txBody>
      </p:sp>
      <p:sp>
        <p:nvSpPr>
          <p:cNvPr id="13" name="object 11">
            <a:extLst>
              <a:ext uri="{FF2B5EF4-FFF2-40B4-BE49-F238E27FC236}">
                <a16:creationId xmlns:a16="http://schemas.microsoft.com/office/drawing/2014/main" id="{3A95D2CA-6F15-67D5-2FF9-AD9273048D19}"/>
              </a:ext>
            </a:extLst>
          </p:cNvPr>
          <p:cNvSpPr txBox="1"/>
          <p:nvPr/>
        </p:nvSpPr>
        <p:spPr>
          <a:xfrm>
            <a:off x="1094104" y="641985"/>
            <a:ext cx="1381760" cy="235962"/>
          </a:xfrm>
          <a:prstGeom prst="rect">
            <a:avLst/>
          </a:prstGeom>
        </p:spPr>
        <p:txBody>
          <a:bodyPr vert="horz" wrap="square" lIns="0" tIns="12700" rIns="0" bIns="0" rtlCol="0">
            <a:spAutoFit/>
          </a:bodyPr>
          <a:lstStyle/>
          <a:p>
            <a:pPr marL="12700">
              <a:spcBef>
                <a:spcPts val="100"/>
              </a:spcBef>
            </a:pPr>
            <a:r>
              <a:rPr sz="1450" b="1" i="1" u="sng" spc="-25" dirty="0">
                <a:uFill>
                  <a:solidFill>
                    <a:srgbClr val="000000"/>
                  </a:solidFill>
                </a:uFill>
                <a:latin typeface="Meiryo UI"/>
                <a:cs typeface="Meiryo UI"/>
              </a:rPr>
              <a:t>フラッグシップ拠点</a:t>
            </a:r>
            <a:endParaRPr sz="1450">
              <a:latin typeface="Meiryo UI"/>
              <a:cs typeface="Meiryo UI"/>
            </a:endParaRPr>
          </a:p>
        </p:txBody>
      </p:sp>
      <p:sp>
        <p:nvSpPr>
          <p:cNvPr id="14" name="object 12">
            <a:extLst>
              <a:ext uri="{FF2B5EF4-FFF2-40B4-BE49-F238E27FC236}">
                <a16:creationId xmlns:a16="http://schemas.microsoft.com/office/drawing/2014/main" id="{6B084B94-0FF7-0367-3E9E-72AFBD5D27C7}"/>
              </a:ext>
            </a:extLst>
          </p:cNvPr>
          <p:cNvSpPr txBox="1"/>
          <p:nvPr/>
        </p:nvSpPr>
        <p:spPr>
          <a:xfrm>
            <a:off x="1089229" y="2533649"/>
            <a:ext cx="1011555" cy="235962"/>
          </a:xfrm>
          <a:prstGeom prst="rect">
            <a:avLst/>
          </a:prstGeom>
        </p:spPr>
        <p:txBody>
          <a:bodyPr vert="horz" wrap="square" lIns="0" tIns="12700" rIns="0" bIns="0" rtlCol="0">
            <a:spAutoFit/>
          </a:bodyPr>
          <a:lstStyle/>
          <a:p>
            <a:pPr marL="12700">
              <a:spcBef>
                <a:spcPts val="100"/>
              </a:spcBef>
            </a:pPr>
            <a:r>
              <a:rPr sz="1450" b="1" i="1" u="sng" spc="-25" dirty="0">
                <a:uFill>
                  <a:solidFill>
                    <a:srgbClr val="000000"/>
                  </a:solidFill>
                </a:uFill>
                <a:latin typeface="Meiryo UI"/>
                <a:cs typeface="Meiryo UI"/>
              </a:rPr>
              <a:t>シナジー拠点</a:t>
            </a:r>
            <a:endParaRPr sz="1450">
              <a:latin typeface="Meiryo UI"/>
              <a:cs typeface="Meiryo UI"/>
            </a:endParaRPr>
          </a:p>
        </p:txBody>
      </p:sp>
      <p:grpSp>
        <p:nvGrpSpPr>
          <p:cNvPr id="15" name="object 13">
            <a:extLst>
              <a:ext uri="{FF2B5EF4-FFF2-40B4-BE49-F238E27FC236}">
                <a16:creationId xmlns:a16="http://schemas.microsoft.com/office/drawing/2014/main" id="{4FE7EE4E-A58F-C16B-9B6D-799C7C93D3E0}"/>
              </a:ext>
            </a:extLst>
          </p:cNvPr>
          <p:cNvGrpSpPr/>
          <p:nvPr/>
        </p:nvGrpSpPr>
        <p:grpSpPr>
          <a:xfrm>
            <a:off x="1117220" y="2848102"/>
            <a:ext cx="2362835" cy="2370455"/>
            <a:chOff x="193294" y="2962401"/>
            <a:chExt cx="2362835" cy="2370455"/>
          </a:xfrm>
        </p:grpSpPr>
        <p:sp>
          <p:nvSpPr>
            <p:cNvPr id="16" name="object 14">
              <a:extLst>
                <a:ext uri="{FF2B5EF4-FFF2-40B4-BE49-F238E27FC236}">
                  <a16:creationId xmlns:a16="http://schemas.microsoft.com/office/drawing/2014/main" id="{7FE0504A-3805-1DF6-2C5F-9A2B53DAC186}"/>
                </a:ext>
              </a:extLst>
            </p:cNvPr>
            <p:cNvSpPr/>
            <p:nvPr/>
          </p:nvSpPr>
          <p:spPr>
            <a:xfrm>
              <a:off x="199644" y="2968751"/>
              <a:ext cx="2350135" cy="2357755"/>
            </a:xfrm>
            <a:custGeom>
              <a:avLst/>
              <a:gdLst/>
              <a:ahLst/>
              <a:cxnLst/>
              <a:rect l="l" t="t" r="r" b="b"/>
              <a:pathLst>
                <a:path w="2350135" h="2357754">
                  <a:moveTo>
                    <a:pt x="2350008" y="0"/>
                  </a:moveTo>
                  <a:lnTo>
                    <a:pt x="0" y="0"/>
                  </a:lnTo>
                  <a:lnTo>
                    <a:pt x="0" y="2357628"/>
                  </a:lnTo>
                  <a:lnTo>
                    <a:pt x="2350008" y="2357628"/>
                  </a:lnTo>
                  <a:lnTo>
                    <a:pt x="2350008" y="0"/>
                  </a:lnTo>
                  <a:close/>
                </a:path>
              </a:pathLst>
            </a:custGeom>
            <a:solidFill>
              <a:srgbClr val="FFDCD2"/>
            </a:solidFill>
          </p:spPr>
          <p:txBody>
            <a:bodyPr wrap="square" lIns="0" tIns="0" rIns="0" bIns="0" rtlCol="0"/>
            <a:lstStyle/>
            <a:p>
              <a:endParaRPr/>
            </a:p>
          </p:txBody>
        </p:sp>
        <p:sp>
          <p:nvSpPr>
            <p:cNvPr id="17" name="object 15">
              <a:extLst>
                <a:ext uri="{FF2B5EF4-FFF2-40B4-BE49-F238E27FC236}">
                  <a16:creationId xmlns:a16="http://schemas.microsoft.com/office/drawing/2014/main" id="{83EFED18-E832-C798-347A-889A7E870939}"/>
                </a:ext>
              </a:extLst>
            </p:cNvPr>
            <p:cNvSpPr/>
            <p:nvPr/>
          </p:nvSpPr>
          <p:spPr>
            <a:xfrm>
              <a:off x="199644" y="2968751"/>
              <a:ext cx="2350135" cy="2357755"/>
            </a:xfrm>
            <a:custGeom>
              <a:avLst/>
              <a:gdLst/>
              <a:ahLst/>
              <a:cxnLst/>
              <a:rect l="l" t="t" r="r" b="b"/>
              <a:pathLst>
                <a:path w="2350135" h="2357754">
                  <a:moveTo>
                    <a:pt x="0" y="2357628"/>
                  </a:moveTo>
                  <a:lnTo>
                    <a:pt x="2350008" y="2357628"/>
                  </a:lnTo>
                  <a:lnTo>
                    <a:pt x="2350008" y="0"/>
                  </a:lnTo>
                  <a:lnTo>
                    <a:pt x="0" y="0"/>
                  </a:lnTo>
                  <a:lnTo>
                    <a:pt x="0" y="2357628"/>
                  </a:lnTo>
                  <a:close/>
                </a:path>
              </a:pathLst>
            </a:custGeom>
            <a:ln w="12191">
              <a:solidFill>
                <a:srgbClr val="FF501E"/>
              </a:solidFill>
            </a:ln>
          </p:spPr>
          <p:txBody>
            <a:bodyPr wrap="square" lIns="0" tIns="0" rIns="0" bIns="0" rtlCol="0"/>
            <a:lstStyle/>
            <a:p>
              <a:endParaRPr/>
            </a:p>
          </p:txBody>
        </p:sp>
      </p:grpSp>
      <p:sp>
        <p:nvSpPr>
          <p:cNvPr id="18" name="object 16">
            <a:extLst>
              <a:ext uri="{FF2B5EF4-FFF2-40B4-BE49-F238E27FC236}">
                <a16:creationId xmlns:a16="http://schemas.microsoft.com/office/drawing/2014/main" id="{E3443EA0-8B1D-706F-38DD-917E33A8C8A4}"/>
              </a:ext>
            </a:extLst>
          </p:cNvPr>
          <p:cNvSpPr txBox="1"/>
          <p:nvPr/>
        </p:nvSpPr>
        <p:spPr>
          <a:xfrm>
            <a:off x="1175486" y="3068193"/>
            <a:ext cx="2250440" cy="2059305"/>
          </a:xfrm>
          <a:prstGeom prst="rect">
            <a:avLst/>
          </a:prstGeom>
        </p:spPr>
        <p:txBody>
          <a:bodyPr vert="horz" wrap="square" lIns="0" tIns="15240" rIns="0" bIns="0" rtlCol="0">
            <a:spAutoFit/>
          </a:bodyPr>
          <a:lstStyle/>
          <a:p>
            <a:pPr marL="12700">
              <a:spcBef>
                <a:spcPts val="120"/>
              </a:spcBef>
            </a:pPr>
            <a:r>
              <a:rPr sz="1250" b="1" spc="-10" dirty="0">
                <a:latin typeface="Meiryo UI"/>
                <a:cs typeface="Meiryo UI"/>
              </a:rPr>
              <a:t>北海道大学</a:t>
            </a:r>
            <a:endParaRPr sz="1250">
              <a:latin typeface="Meiryo UI"/>
              <a:cs typeface="Meiryo UI"/>
            </a:endParaRPr>
          </a:p>
          <a:p>
            <a:pPr marL="12700">
              <a:spcBef>
                <a:spcPts val="25"/>
              </a:spcBef>
            </a:pPr>
            <a:r>
              <a:rPr sz="1250" b="1" dirty="0">
                <a:latin typeface="Meiryo UI"/>
                <a:cs typeface="Meiryo UI"/>
              </a:rPr>
              <a:t>拠点長：澤 洋文</a:t>
            </a:r>
            <a:endParaRPr sz="1250">
              <a:latin typeface="Meiryo UI"/>
              <a:cs typeface="Meiryo UI"/>
            </a:endParaRPr>
          </a:p>
          <a:p>
            <a:pPr marL="233679" marR="9525" indent="-155575" algn="just">
              <a:lnSpc>
                <a:spcPts val="1310"/>
              </a:lnSpc>
              <a:spcBef>
                <a:spcPts val="1245"/>
              </a:spcBef>
              <a:buFont typeface="Wingdings"/>
              <a:buChar char=""/>
              <a:tabLst>
                <a:tab pos="233679" algn="l"/>
              </a:tabLst>
            </a:pPr>
            <a:r>
              <a:rPr sz="1100" dirty="0">
                <a:latin typeface="Meiryo UI"/>
                <a:cs typeface="Meiryo UI"/>
              </a:rPr>
              <a:t>呼吸器疾患を引き起こす</a:t>
            </a:r>
            <a:r>
              <a:rPr sz="1100" b="1" u="sng" spc="-15" dirty="0">
                <a:solidFill>
                  <a:srgbClr val="006FC0"/>
                </a:solidFill>
                <a:uFill>
                  <a:solidFill>
                    <a:srgbClr val="006FC0"/>
                  </a:solidFill>
                </a:uFill>
                <a:latin typeface="Meiryo UI"/>
                <a:cs typeface="Meiryo UI"/>
              </a:rPr>
              <a:t>人獣共通</a:t>
            </a:r>
            <a:r>
              <a:rPr sz="1100" b="1" u="sng" spc="-20" dirty="0">
                <a:solidFill>
                  <a:srgbClr val="006FC0"/>
                </a:solidFill>
                <a:uFill>
                  <a:solidFill>
                    <a:srgbClr val="006FC0"/>
                  </a:solidFill>
                </a:uFill>
                <a:latin typeface="Meiryo UI"/>
                <a:cs typeface="Meiryo UI"/>
              </a:rPr>
              <a:t>感染症</a:t>
            </a:r>
            <a:r>
              <a:rPr sz="1100" spc="-35" dirty="0">
                <a:latin typeface="Meiryo UI"/>
                <a:cs typeface="Meiryo UI"/>
              </a:rPr>
              <a:t>を中心に研究を推進。</a:t>
            </a:r>
            <a:endParaRPr sz="1100">
              <a:latin typeface="Meiryo UI"/>
              <a:cs typeface="Meiryo UI"/>
            </a:endParaRPr>
          </a:p>
          <a:p>
            <a:pPr marL="233679" marR="8890" indent="-155575" algn="just">
              <a:lnSpc>
                <a:spcPts val="1300"/>
              </a:lnSpc>
              <a:spcBef>
                <a:spcPts val="5"/>
              </a:spcBef>
              <a:buFont typeface="Wingdings"/>
              <a:buChar char=""/>
              <a:tabLst>
                <a:tab pos="233679" algn="l"/>
              </a:tabLst>
            </a:pPr>
            <a:r>
              <a:rPr sz="1100" spc="-5" dirty="0">
                <a:latin typeface="Meiryo UI"/>
                <a:cs typeface="Meiryo UI"/>
              </a:rPr>
              <a:t>具体的には、インフルエンザ及びコロ</a:t>
            </a:r>
            <a:r>
              <a:rPr sz="1100" spc="-25" dirty="0">
                <a:latin typeface="Meiryo UI"/>
                <a:cs typeface="Meiryo UI"/>
              </a:rPr>
              <a:t>ナウイルス感染症を含む</a:t>
            </a:r>
            <a:r>
              <a:rPr sz="1100" b="1" u="sng" spc="-35" dirty="0">
                <a:solidFill>
                  <a:srgbClr val="006FC0"/>
                </a:solidFill>
                <a:uFill>
                  <a:solidFill>
                    <a:srgbClr val="006FC0"/>
                  </a:solidFill>
                </a:uFill>
                <a:latin typeface="Meiryo UI"/>
                <a:cs typeface="Meiryo UI"/>
              </a:rPr>
              <a:t>呼吸器感染</a:t>
            </a:r>
            <a:endParaRPr sz="1100">
              <a:latin typeface="Meiryo UI"/>
              <a:cs typeface="Meiryo UI"/>
            </a:endParaRPr>
          </a:p>
          <a:p>
            <a:pPr marL="233679" algn="just">
              <a:lnSpc>
                <a:spcPts val="1260"/>
              </a:lnSpc>
            </a:pPr>
            <a:r>
              <a:rPr sz="1100" b="1" u="sng" spc="40" dirty="0">
                <a:solidFill>
                  <a:srgbClr val="006FC0"/>
                </a:solidFill>
                <a:uFill>
                  <a:solidFill>
                    <a:srgbClr val="006FC0"/>
                  </a:solidFill>
                </a:uFill>
                <a:latin typeface="Meiryo UI"/>
                <a:cs typeface="Meiryo UI"/>
              </a:rPr>
              <a:t>症病原体のライブラリー構築</a:t>
            </a:r>
            <a:r>
              <a:rPr sz="1100" spc="5" dirty="0">
                <a:latin typeface="Meiryo UI"/>
                <a:cs typeface="Meiryo UI"/>
              </a:rPr>
              <a:t>、新</a:t>
            </a:r>
            <a:endParaRPr sz="1100">
              <a:latin typeface="Meiryo UI"/>
              <a:cs typeface="Meiryo UI"/>
            </a:endParaRPr>
          </a:p>
          <a:p>
            <a:pPr marL="233679" marR="5080" algn="just">
              <a:lnSpc>
                <a:spcPts val="1310"/>
              </a:lnSpc>
              <a:spcBef>
                <a:spcPts val="50"/>
              </a:spcBef>
            </a:pPr>
            <a:r>
              <a:rPr sz="1100" spc="-10" dirty="0">
                <a:latin typeface="Meiryo UI"/>
                <a:cs typeface="Meiryo UI"/>
              </a:rPr>
              <a:t>規診断法の開発、</a:t>
            </a:r>
            <a:r>
              <a:rPr sz="1100" b="1" u="sng" spc="-10" dirty="0">
                <a:solidFill>
                  <a:srgbClr val="006FC0"/>
                </a:solidFill>
                <a:uFill>
                  <a:solidFill>
                    <a:srgbClr val="006FC0"/>
                  </a:solidFill>
                </a:uFill>
                <a:latin typeface="Meiryo UI"/>
                <a:cs typeface="Meiryo UI"/>
              </a:rPr>
              <a:t>BSL-</a:t>
            </a:r>
            <a:r>
              <a:rPr sz="1100" b="1" u="sng" dirty="0">
                <a:solidFill>
                  <a:srgbClr val="006FC0"/>
                </a:solidFill>
                <a:uFill>
                  <a:solidFill>
                    <a:srgbClr val="006FC0"/>
                  </a:solidFill>
                </a:uFill>
                <a:latin typeface="Meiryo UI"/>
                <a:cs typeface="Meiryo UI"/>
              </a:rPr>
              <a:t>3</a:t>
            </a:r>
            <a:r>
              <a:rPr sz="1100" b="1" u="sng" spc="-15" dirty="0">
                <a:solidFill>
                  <a:srgbClr val="006FC0"/>
                </a:solidFill>
                <a:uFill>
                  <a:solidFill>
                    <a:srgbClr val="006FC0"/>
                  </a:solidFill>
                </a:uFill>
                <a:latin typeface="Meiryo UI"/>
                <a:cs typeface="Meiryo UI"/>
              </a:rPr>
              <a:t>に設置し</a:t>
            </a:r>
            <a:r>
              <a:rPr sz="1100" b="1" u="sng" spc="500" dirty="0">
                <a:solidFill>
                  <a:srgbClr val="006FC0"/>
                </a:solidFill>
                <a:uFill>
                  <a:solidFill>
                    <a:srgbClr val="006FC0"/>
                  </a:solidFill>
                </a:uFill>
                <a:latin typeface="Meiryo UI"/>
                <a:cs typeface="Meiryo UI"/>
              </a:rPr>
              <a:t> </a:t>
            </a:r>
            <a:r>
              <a:rPr sz="1100" b="1" u="sng" dirty="0">
                <a:solidFill>
                  <a:srgbClr val="006FC0"/>
                </a:solidFill>
                <a:uFill>
                  <a:solidFill>
                    <a:srgbClr val="006FC0"/>
                  </a:solidFill>
                </a:uFill>
                <a:latin typeface="Meiryo UI"/>
                <a:cs typeface="Meiryo UI"/>
              </a:rPr>
              <a:t>たクライオ電子顕微鏡を用いた構造解析</a:t>
            </a:r>
            <a:r>
              <a:rPr sz="1100" spc="-5" dirty="0">
                <a:latin typeface="Meiryo UI"/>
                <a:cs typeface="Meiryo UI"/>
              </a:rPr>
              <a:t>等に基づくワクチン設計等を</a:t>
            </a:r>
            <a:r>
              <a:rPr sz="1100" spc="-35" dirty="0">
                <a:latin typeface="Meiryo UI"/>
                <a:cs typeface="Meiryo UI"/>
              </a:rPr>
              <a:t>実施。</a:t>
            </a:r>
            <a:endParaRPr sz="1100">
              <a:latin typeface="Meiryo UI"/>
              <a:cs typeface="Meiryo UI"/>
            </a:endParaRPr>
          </a:p>
        </p:txBody>
      </p:sp>
      <p:grpSp>
        <p:nvGrpSpPr>
          <p:cNvPr id="19" name="object 17">
            <a:extLst>
              <a:ext uri="{FF2B5EF4-FFF2-40B4-BE49-F238E27FC236}">
                <a16:creationId xmlns:a16="http://schemas.microsoft.com/office/drawing/2014/main" id="{9A6D815F-E653-EFFD-F95E-ADACDF7E682F}"/>
              </a:ext>
            </a:extLst>
          </p:cNvPr>
          <p:cNvGrpSpPr/>
          <p:nvPr/>
        </p:nvGrpSpPr>
        <p:grpSpPr>
          <a:xfrm>
            <a:off x="3494659" y="2848102"/>
            <a:ext cx="2362835" cy="2370455"/>
            <a:chOff x="2570733" y="2962401"/>
            <a:chExt cx="2362835" cy="2370455"/>
          </a:xfrm>
        </p:grpSpPr>
        <p:sp>
          <p:nvSpPr>
            <p:cNvPr id="20" name="object 18">
              <a:extLst>
                <a:ext uri="{FF2B5EF4-FFF2-40B4-BE49-F238E27FC236}">
                  <a16:creationId xmlns:a16="http://schemas.microsoft.com/office/drawing/2014/main" id="{AE1A1270-930E-55CE-25B2-BAB2362A2067}"/>
                </a:ext>
              </a:extLst>
            </p:cNvPr>
            <p:cNvSpPr/>
            <p:nvPr/>
          </p:nvSpPr>
          <p:spPr>
            <a:xfrm>
              <a:off x="2577083" y="2968751"/>
              <a:ext cx="2350135" cy="2357755"/>
            </a:xfrm>
            <a:custGeom>
              <a:avLst/>
              <a:gdLst/>
              <a:ahLst/>
              <a:cxnLst/>
              <a:rect l="l" t="t" r="r" b="b"/>
              <a:pathLst>
                <a:path w="2350135" h="2357754">
                  <a:moveTo>
                    <a:pt x="2350008" y="0"/>
                  </a:moveTo>
                  <a:lnTo>
                    <a:pt x="0" y="0"/>
                  </a:lnTo>
                  <a:lnTo>
                    <a:pt x="0" y="2357628"/>
                  </a:lnTo>
                  <a:lnTo>
                    <a:pt x="2350008" y="2357628"/>
                  </a:lnTo>
                  <a:lnTo>
                    <a:pt x="2350008" y="0"/>
                  </a:lnTo>
                  <a:close/>
                </a:path>
              </a:pathLst>
            </a:custGeom>
            <a:solidFill>
              <a:srgbClr val="FFDCD2"/>
            </a:solidFill>
          </p:spPr>
          <p:txBody>
            <a:bodyPr wrap="square" lIns="0" tIns="0" rIns="0" bIns="0" rtlCol="0"/>
            <a:lstStyle/>
            <a:p>
              <a:endParaRPr/>
            </a:p>
          </p:txBody>
        </p:sp>
        <p:sp>
          <p:nvSpPr>
            <p:cNvPr id="21" name="object 19">
              <a:extLst>
                <a:ext uri="{FF2B5EF4-FFF2-40B4-BE49-F238E27FC236}">
                  <a16:creationId xmlns:a16="http://schemas.microsoft.com/office/drawing/2014/main" id="{B0B1B749-ECE7-95BF-4948-2C72AC4A1451}"/>
                </a:ext>
              </a:extLst>
            </p:cNvPr>
            <p:cNvSpPr/>
            <p:nvPr/>
          </p:nvSpPr>
          <p:spPr>
            <a:xfrm>
              <a:off x="2577083" y="2968751"/>
              <a:ext cx="2350135" cy="2357755"/>
            </a:xfrm>
            <a:custGeom>
              <a:avLst/>
              <a:gdLst/>
              <a:ahLst/>
              <a:cxnLst/>
              <a:rect l="l" t="t" r="r" b="b"/>
              <a:pathLst>
                <a:path w="2350135" h="2357754">
                  <a:moveTo>
                    <a:pt x="0" y="2357628"/>
                  </a:moveTo>
                  <a:lnTo>
                    <a:pt x="2350008" y="2357628"/>
                  </a:lnTo>
                  <a:lnTo>
                    <a:pt x="2350008" y="0"/>
                  </a:lnTo>
                  <a:lnTo>
                    <a:pt x="0" y="0"/>
                  </a:lnTo>
                  <a:lnTo>
                    <a:pt x="0" y="2357628"/>
                  </a:lnTo>
                  <a:close/>
                </a:path>
              </a:pathLst>
            </a:custGeom>
            <a:ln w="12191">
              <a:solidFill>
                <a:srgbClr val="FF501E"/>
              </a:solidFill>
            </a:ln>
          </p:spPr>
          <p:txBody>
            <a:bodyPr wrap="square" lIns="0" tIns="0" rIns="0" bIns="0" rtlCol="0"/>
            <a:lstStyle/>
            <a:p>
              <a:endParaRPr/>
            </a:p>
          </p:txBody>
        </p:sp>
      </p:grpSp>
      <p:sp>
        <p:nvSpPr>
          <p:cNvPr id="22" name="object 20">
            <a:extLst>
              <a:ext uri="{FF2B5EF4-FFF2-40B4-BE49-F238E27FC236}">
                <a16:creationId xmlns:a16="http://schemas.microsoft.com/office/drawing/2014/main" id="{F64789C7-7154-E483-A6CC-CC3D6610CA6E}"/>
              </a:ext>
            </a:extLst>
          </p:cNvPr>
          <p:cNvSpPr txBox="1"/>
          <p:nvPr/>
        </p:nvSpPr>
        <p:spPr>
          <a:xfrm>
            <a:off x="3553205" y="3068193"/>
            <a:ext cx="2214880" cy="1906905"/>
          </a:xfrm>
          <a:prstGeom prst="rect">
            <a:avLst/>
          </a:prstGeom>
        </p:spPr>
        <p:txBody>
          <a:bodyPr vert="horz" wrap="square" lIns="0" tIns="15240" rIns="0" bIns="0" rtlCol="0">
            <a:spAutoFit/>
          </a:bodyPr>
          <a:lstStyle/>
          <a:p>
            <a:pPr marL="12700">
              <a:spcBef>
                <a:spcPts val="120"/>
              </a:spcBef>
            </a:pPr>
            <a:r>
              <a:rPr sz="1250" b="1" spc="-15" dirty="0">
                <a:latin typeface="Meiryo UI"/>
                <a:cs typeface="Meiryo UI"/>
              </a:rPr>
              <a:t>千葉大学</a:t>
            </a:r>
            <a:endParaRPr sz="1250">
              <a:latin typeface="Meiryo UI"/>
              <a:cs typeface="Meiryo UI"/>
            </a:endParaRPr>
          </a:p>
          <a:p>
            <a:pPr marL="12700">
              <a:spcBef>
                <a:spcPts val="25"/>
              </a:spcBef>
            </a:pPr>
            <a:r>
              <a:rPr sz="1250" b="1" spc="5" dirty="0">
                <a:latin typeface="Meiryo UI"/>
                <a:cs typeface="Meiryo UI"/>
              </a:rPr>
              <a:t>拠点長：清野 宏</a:t>
            </a:r>
            <a:endParaRPr sz="1250">
              <a:latin typeface="Meiryo UI"/>
              <a:cs typeface="Meiryo UI"/>
            </a:endParaRPr>
          </a:p>
          <a:p>
            <a:pPr marL="233679" marR="5080" indent="-155575" algn="just">
              <a:lnSpc>
                <a:spcPct val="99100"/>
              </a:lnSpc>
              <a:spcBef>
                <a:spcPts val="1315"/>
              </a:spcBef>
              <a:buFont typeface="Wingdings"/>
              <a:buChar char=""/>
              <a:tabLst>
                <a:tab pos="233679" algn="l"/>
              </a:tabLst>
            </a:pPr>
            <a:r>
              <a:rPr sz="1100" spc="-5" dirty="0">
                <a:latin typeface="Meiryo UI"/>
                <a:cs typeface="Meiryo UI"/>
              </a:rPr>
              <a:t>全身免疫に加えて、従来の注射型</a:t>
            </a:r>
            <a:r>
              <a:rPr sz="1100" spc="-10" dirty="0">
                <a:latin typeface="Meiryo UI"/>
                <a:cs typeface="Meiryo UI"/>
              </a:rPr>
              <a:t>ワクチンでは誘導が難しい</a:t>
            </a:r>
            <a:r>
              <a:rPr sz="1100" b="1" u="sng" spc="-20" dirty="0">
                <a:solidFill>
                  <a:srgbClr val="006FC0"/>
                </a:solidFill>
                <a:uFill>
                  <a:solidFill>
                    <a:srgbClr val="006FC0"/>
                  </a:solidFill>
                </a:uFill>
                <a:latin typeface="Meiryo UI"/>
                <a:cs typeface="Meiryo UI"/>
              </a:rPr>
              <a:t>粘膜免疫</a:t>
            </a:r>
            <a:r>
              <a:rPr sz="1100" spc="-5" dirty="0">
                <a:latin typeface="Meiryo UI"/>
                <a:cs typeface="Meiryo UI"/>
              </a:rPr>
              <a:t>をともに惹起でき、感染阻止と重症</a:t>
            </a:r>
            <a:r>
              <a:rPr sz="1100" spc="35" dirty="0">
                <a:latin typeface="Meiryo UI"/>
                <a:cs typeface="Meiryo UI"/>
              </a:rPr>
              <a:t>化回避ができる</a:t>
            </a:r>
            <a:r>
              <a:rPr sz="1100" b="1" u="sng" spc="40" dirty="0">
                <a:solidFill>
                  <a:srgbClr val="006FC0"/>
                </a:solidFill>
                <a:uFill>
                  <a:solidFill>
                    <a:srgbClr val="006FC0"/>
                  </a:solidFill>
                </a:uFill>
                <a:latin typeface="Meiryo UI"/>
                <a:cs typeface="Meiryo UI"/>
              </a:rPr>
              <a:t>粘膜ワクチン</a:t>
            </a:r>
            <a:r>
              <a:rPr sz="1100" b="1" u="sng" dirty="0">
                <a:solidFill>
                  <a:srgbClr val="006FC0"/>
                </a:solidFill>
                <a:uFill>
                  <a:solidFill>
                    <a:srgbClr val="006FC0"/>
                  </a:solidFill>
                </a:uFill>
                <a:latin typeface="Meiryo UI"/>
                <a:cs typeface="Meiryo UI"/>
              </a:rPr>
              <a:t>（</a:t>
            </a:r>
            <a:r>
              <a:rPr sz="1100" b="1" u="sng" spc="-50" dirty="0">
                <a:solidFill>
                  <a:srgbClr val="006FC0"/>
                </a:solidFill>
                <a:uFill>
                  <a:solidFill>
                    <a:srgbClr val="006FC0"/>
                  </a:solidFill>
                </a:uFill>
                <a:latin typeface="Meiryo UI"/>
                <a:cs typeface="Meiryo UI"/>
              </a:rPr>
              <a:t>経</a:t>
            </a:r>
            <a:r>
              <a:rPr sz="1100" b="1" u="sng" spc="500" dirty="0">
                <a:solidFill>
                  <a:srgbClr val="006FC0"/>
                </a:solidFill>
                <a:uFill>
                  <a:solidFill>
                    <a:srgbClr val="006FC0"/>
                  </a:solidFill>
                </a:uFill>
                <a:latin typeface="Meiryo UI"/>
                <a:cs typeface="Meiryo UI"/>
              </a:rPr>
              <a:t> </a:t>
            </a:r>
            <a:r>
              <a:rPr sz="1100" b="1" u="sng" spc="-20" dirty="0">
                <a:solidFill>
                  <a:srgbClr val="006FC0"/>
                </a:solidFill>
                <a:uFill>
                  <a:solidFill>
                    <a:srgbClr val="006FC0"/>
                  </a:solidFill>
                </a:uFill>
                <a:latin typeface="Meiryo UI"/>
                <a:cs typeface="Meiryo UI"/>
              </a:rPr>
              <a:t>鼻や経口等）</a:t>
            </a:r>
            <a:r>
              <a:rPr sz="1100" spc="-30" dirty="0">
                <a:latin typeface="Meiryo UI"/>
                <a:cs typeface="Meiryo UI"/>
              </a:rPr>
              <a:t>の開発等を推進。</a:t>
            </a:r>
            <a:endParaRPr sz="1100">
              <a:latin typeface="Meiryo UI"/>
              <a:cs typeface="Meiryo UI"/>
            </a:endParaRPr>
          </a:p>
          <a:p>
            <a:pPr marL="233679" marR="5080" indent="-155575" algn="just">
              <a:lnSpc>
                <a:spcPts val="1310"/>
              </a:lnSpc>
              <a:spcBef>
                <a:spcPts val="25"/>
              </a:spcBef>
              <a:buFont typeface="Wingdings"/>
              <a:buChar char=""/>
              <a:tabLst>
                <a:tab pos="233679" algn="l"/>
              </a:tabLst>
            </a:pPr>
            <a:r>
              <a:rPr sz="1100" dirty="0">
                <a:latin typeface="Meiryo UI"/>
                <a:cs typeface="Meiryo UI"/>
              </a:rPr>
              <a:t>具体的には</a:t>
            </a:r>
            <a:r>
              <a:rPr sz="1100" b="1" u="sng" dirty="0">
                <a:solidFill>
                  <a:srgbClr val="014FA0"/>
                </a:solidFill>
                <a:uFill>
                  <a:solidFill>
                    <a:srgbClr val="014FA0"/>
                  </a:solidFill>
                </a:uFill>
                <a:latin typeface="Meiryo UI"/>
                <a:cs typeface="Meiryo UI"/>
              </a:rPr>
              <a:t>、</a:t>
            </a:r>
            <a:r>
              <a:rPr sz="1100" b="1" u="sng" spc="-10" dirty="0">
                <a:solidFill>
                  <a:srgbClr val="006FC0"/>
                </a:solidFill>
                <a:uFill>
                  <a:solidFill>
                    <a:srgbClr val="006FC0"/>
                  </a:solidFill>
                </a:uFill>
                <a:latin typeface="Meiryo UI"/>
                <a:cs typeface="Meiryo UI"/>
              </a:rPr>
              <a:t>ヒト粘膜免疫の理解</a:t>
            </a:r>
            <a:r>
              <a:rPr sz="1100" b="1" u="sng" spc="500" dirty="0">
                <a:solidFill>
                  <a:srgbClr val="006FC0"/>
                </a:solidFill>
                <a:uFill>
                  <a:solidFill>
                    <a:srgbClr val="006FC0"/>
                  </a:solidFill>
                </a:uFill>
                <a:latin typeface="Meiryo UI"/>
                <a:cs typeface="Meiryo UI"/>
              </a:rPr>
              <a:t> </a:t>
            </a:r>
            <a:r>
              <a:rPr sz="1100" b="1" u="sng" spc="-30" dirty="0">
                <a:solidFill>
                  <a:srgbClr val="006FC0"/>
                </a:solidFill>
                <a:uFill>
                  <a:solidFill>
                    <a:srgbClr val="006FC0"/>
                  </a:solidFill>
                </a:uFill>
                <a:latin typeface="Meiryo UI"/>
                <a:cs typeface="Meiryo UI"/>
              </a:rPr>
              <a:t>や、記憶免疫の理解など</a:t>
            </a:r>
            <a:r>
              <a:rPr sz="1100" spc="-30" dirty="0">
                <a:latin typeface="Meiryo UI"/>
                <a:cs typeface="Meiryo UI"/>
              </a:rPr>
              <a:t>に基づいた粘膜ワクチン研究開発を推進。</a:t>
            </a:r>
            <a:endParaRPr sz="1100">
              <a:latin typeface="Meiryo UI"/>
              <a:cs typeface="Meiryo UI"/>
            </a:endParaRPr>
          </a:p>
        </p:txBody>
      </p:sp>
      <p:grpSp>
        <p:nvGrpSpPr>
          <p:cNvPr id="23" name="object 21">
            <a:extLst>
              <a:ext uri="{FF2B5EF4-FFF2-40B4-BE49-F238E27FC236}">
                <a16:creationId xmlns:a16="http://schemas.microsoft.com/office/drawing/2014/main" id="{49BF4865-690F-B774-0363-044090E29BC6}"/>
              </a:ext>
            </a:extLst>
          </p:cNvPr>
          <p:cNvGrpSpPr/>
          <p:nvPr/>
        </p:nvGrpSpPr>
        <p:grpSpPr>
          <a:xfrm>
            <a:off x="1262252" y="5750053"/>
            <a:ext cx="9370060" cy="840105"/>
            <a:chOff x="338327" y="5864352"/>
            <a:chExt cx="9370060" cy="840105"/>
          </a:xfrm>
        </p:grpSpPr>
        <p:sp>
          <p:nvSpPr>
            <p:cNvPr id="24" name="object 22">
              <a:extLst>
                <a:ext uri="{FF2B5EF4-FFF2-40B4-BE49-F238E27FC236}">
                  <a16:creationId xmlns:a16="http://schemas.microsoft.com/office/drawing/2014/main" id="{50B52861-F8C6-C7F4-73CE-DA1DCEDC7B17}"/>
                </a:ext>
              </a:extLst>
            </p:cNvPr>
            <p:cNvSpPr/>
            <p:nvPr/>
          </p:nvSpPr>
          <p:spPr>
            <a:xfrm>
              <a:off x="344423" y="5870448"/>
              <a:ext cx="9357360" cy="828040"/>
            </a:xfrm>
            <a:custGeom>
              <a:avLst/>
              <a:gdLst/>
              <a:ahLst/>
              <a:cxnLst/>
              <a:rect l="l" t="t" r="r" b="b"/>
              <a:pathLst>
                <a:path w="9357360" h="828040">
                  <a:moveTo>
                    <a:pt x="9357360" y="0"/>
                  </a:moveTo>
                  <a:lnTo>
                    <a:pt x="0" y="0"/>
                  </a:lnTo>
                  <a:lnTo>
                    <a:pt x="0" y="827532"/>
                  </a:lnTo>
                  <a:lnTo>
                    <a:pt x="9357360" y="827532"/>
                  </a:lnTo>
                  <a:lnTo>
                    <a:pt x="9357360" y="0"/>
                  </a:lnTo>
                  <a:close/>
                </a:path>
              </a:pathLst>
            </a:custGeom>
            <a:solidFill>
              <a:srgbClr val="FFECAC"/>
            </a:solidFill>
          </p:spPr>
          <p:txBody>
            <a:bodyPr wrap="square" lIns="0" tIns="0" rIns="0" bIns="0" rtlCol="0"/>
            <a:lstStyle/>
            <a:p>
              <a:endParaRPr/>
            </a:p>
          </p:txBody>
        </p:sp>
        <p:sp>
          <p:nvSpPr>
            <p:cNvPr id="25" name="object 23">
              <a:extLst>
                <a:ext uri="{FF2B5EF4-FFF2-40B4-BE49-F238E27FC236}">
                  <a16:creationId xmlns:a16="http://schemas.microsoft.com/office/drawing/2014/main" id="{CE7E0D7E-7FB2-43FF-EC92-07A844C0FE92}"/>
                </a:ext>
              </a:extLst>
            </p:cNvPr>
            <p:cNvSpPr/>
            <p:nvPr/>
          </p:nvSpPr>
          <p:spPr>
            <a:xfrm>
              <a:off x="344423" y="5870448"/>
              <a:ext cx="9357360" cy="828040"/>
            </a:xfrm>
            <a:custGeom>
              <a:avLst/>
              <a:gdLst/>
              <a:ahLst/>
              <a:cxnLst/>
              <a:rect l="l" t="t" r="r" b="b"/>
              <a:pathLst>
                <a:path w="9357360" h="828040">
                  <a:moveTo>
                    <a:pt x="0" y="827532"/>
                  </a:moveTo>
                  <a:lnTo>
                    <a:pt x="9357360" y="827532"/>
                  </a:lnTo>
                  <a:lnTo>
                    <a:pt x="9357360" y="0"/>
                  </a:lnTo>
                  <a:lnTo>
                    <a:pt x="0" y="0"/>
                  </a:lnTo>
                  <a:lnTo>
                    <a:pt x="0" y="827532"/>
                  </a:lnTo>
                  <a:close/>
                </a:path>
              </a:pathLst>
            </a:custGeom>
            <a:ln w="12192">
              <a:solidFill>
                <a:srgbClr val="FDD231"/>
              </a:solidFill>
            </a:ln>
          </p:spPr>
          <p:txBody>
            <a:bodyPr wrap="square" lIns="0" tIns="0" rIns="0" bIns="0" rtlCol="0"/>
            <a:lstStyle/>
            <a:p>
              <a:endParaRPr/>
            </a:p>
          </p:txBody>
        </p:sp>
      </p:grpSp>
      <p:sp>
        <p:nvSpPr>
          <p:cNvPr id="26" name="object 24">
            <a:extLst>
              <a:ext uri="{FF2B5EF4-FFF2-40B4-BE49-F238E27FC236}">
                <a16:creationId xmlns:a16="http://schemas.microsoft.com/office/drawing/2014/main" id="{50AFEFA4-42DB-8F3A-A790-8CDCFBDD03BB}"/>
              </a:ext>
            </a:extLst>
          </p:cNvPr>
          <p:cNvSpPr txBox="1"/>
          <p:nvPr/>
        </p:nvSpPr>
        <p:spPr>
          <a:xfrm>
            <a:off x="1089228" y="5447183"/>
            <a:ext cx="8178800" cy="1069975"/>
          </a:xfrm>
          <a:prstGeom prst="rect">
            <a:avLst/>
          </a:prstGeom>
        </p:spPr>
        <p:txBody>
          <a:bodyPr vert="horz" wrap="square" lIns="0" tIns="12700" rIns="0" bIns="0" rtlCol="0">
            <a:spAutoFit/>
          </a:bodyPr>
          <a:lstStyle/>
          <a:p>
            <a:pPr marL="12700">
              <a:spcBef>
                <a:spcPts val="100"/>
              </a:spcBef>
            </a:pPr>
            <a:r>
              <a:rPr sz="1450" b="1" i="1" u="sng" spc="-10" dirty="0">
                <a:uFill>
                  <a:solidFill>
                    <a:srgbClr val="000000"/>
                  </a:solidFill>
                </a:uFill>
                <a:latin typeface="Meiryo UI"/>
                <a:cs typeface="Meiryo UI"/>
              </a:rPr>
              <a:t>サポート機関</a:t>
            </a:r>
            <a:endParaRPr sz="1450">
              <a:latin typeface="Meiryo UI"/>
              <a:cs typeface="Meiryo UI"/>
            </a:endParaRPr>
          </a:p>
          <a:p>
            <a:pPr marL="396240" indent="-152400">
              <a:lnSpc>
                <a:spcPts val="1315"/>
              </a:lnSpc>
              <a:spcBef>
                <a:spcPts val="1235"/>
              </a:spcBef>
              <a:buFont typeface="Arial"/>
              <a:buChar char="•"/>
              <a:tabLst>
                <a:tab pos="396240" algn="l"/>
              </a:tabLst>
            </a:pPr>
            <a:r>
              <a:rPr sz="1100" spc="-35" dirty="0">
                <a:latin typeface="Meiryo UI"/>
                <a:cs typeface="Meiryo UI"/>
              </a:rPr>
              <a:t>ワクチン開発に係る小型動物の作成・供給：</a:t>
            </a:r>
            <a:r>
              <a:rPr sz="1100" b="1" spc="-35" dirty="0">
                <a:latin typeface="Meiryo UI"/>
                <a:cs typeface="Meiryo UI"/>
              </a:rPr>
              <a:t>実験動物中央研究所</a:t>
            </a:r>
            <a:r>
              <a:rPr sz="1100" b="1" spc="-20" dirty="0">
                <a:latin typeface="Meiryo UI"/>
                <a:cs typeface="Meiryo UI"/>
              </a:rPr>
              <a:t>（</a:t>
            </a:r>
            <a:r>
              <a:rPr sz="1100" b="1" dirty="0">
                <a:latin typeface="Meiryo UI"/>
                <a:cs typeface="Meiryo UI"/>
              </a:rPr>
              <a:t>代表者：伊藤 守</a:t>
            </a:r>
            <a:r>
              <a:rPr sz="1100" b="1" spc="-50" dirty="0">
                <a:latin typeface="Meiryo UI"/>
                <a:cs typeface="Meiryo UI"/>
              </a:rPr>
              <a:t>）</a:t>
            </a:r>
            <a:endParaRPr sz="1100">
              <a:latin typeface="Meiryo UI"/>
              <a:cs typeface="Meiryo UI"/>
            </a:endParaRPr>
          </a:p>
          <a:p>
            <a:pPr marL="396240" indent="-152400">
              <a:lnSpc>
                <a:spcPts val="1310"/>
              </a:lnSpc>
              <a:buFont typeface="Arial"/>
              <a:buChar char="•"/>
              <a:tabLst>
                <a:tab pos="396240" algn="l"/>
              </a:tabLst>
            </a:pPr>
            <a:r>
              <a:rPr sz="1100" spc="-30" dirty="0">
                <a:latin typeface="Meiryo UI"/>
                <a:cs typeface="Meiryo UI"/>
              </a:rPr>
              <a:t>ワクチン開発に係る大型動物の作成・供給：</a:t>
            </a:r>
            <a:r>
              <a:rPr sz="1100" b="1" spc="-30" dirty="0">
                <a:latin typeface="Meiryo UI"/>
                <a:cs typeface="Meiryo UI"/>
              </a:rPr>
              <a:t>滋賀医科大学</a:t>
            </a:r>
            <a:r>
              <a:rPr sz="1100" b="1" spc="-15" dirty="0">
                <a:latin typeface="Meiryo UI"/>
                <a:cs typeface="Meiryo UI"/>
              </a:rPr>
              <a:t>（</a:t>
            </a:r>
            <a:r>
              <a:rPr sz="1100" b="1" spc="-35" dirty="0">
                <a:latin typeface="Meiryo UI"/>
                <a:cs typeface="Meiryo UI"/>
              </a:rPr>
              <a:t>代表者：伊藤 靖</a:t>
            </a:r>
            <a:r>
              <a:rPr sz="1100" b="1" spc="-15" dirty="0">
                <a:latin typeface="Meiryo UI"/>
                <a:cs typeface="Meiryo UI"/>
              </a:rPr>
              <a:t>）</a:t>
            </a:r>
            <a:r>
              <a:rPr sz="1100" spc="-10" dirty="0">
                <a:latin typeface="Meiryo UI"/>
                <a:cs typeface="Meiryo UI"/>
              </a:rPr>
              <a:t>、</a:t>
            </a:r>
            <a:r>
              <a:rPr sz="1100" b="1" spc="-25" dirty="0">
                <a:latin typeface="Meiryo UI"/>
                <a:cs typeface="Meiryo UI"/>
              </a:rPr>
              <a:t>医薬基盤・健康・栄養研究所</a:t>
            </a:r>
            <a:r>
              <a:rPr sz="1100" b="1" spc="-15" dirty="0">
                <a:latin typeface="Meiryo UI"/>
                <a:cs typeface="Meiryo UI"/>
              </a:rPr>
              <a:t>（</a:t>
            </a:r>
            <a:r>
              <a:rPr sz="1100" b="1" spc="-35" dirty="0">
                <a:latin typeface="Meiryo UI"/>
                <a:cs typeface="Meiryo UI"/>
              </a:rPr>
              <a:t>代表者：保富 康宏</a:t>
            </a:r>
            <a:r>
              <a:rPr sz="1100" b="1" spc="-15" dirty="0">
                <a:latin typeface="Meiryo UI"/>
                <a:cs typeface="Meiryo UI"/>
              </a:rPr>
              <a:t>）</a:t>
            </a:r>
            <a:endParaRPr sz="1100">
              <a:latin typeface="Meiryo UI"/>
              <a:cs typeface="Meiryo UI"/>
            </a:endParaRPr>
          </a:p>
          <a:p>
            <a:pPr marL="396240" indent="-152400">
              <a:lnSpc>
                <a:spcPts val="1310"/>
              </a:lnSpc>
              <a:buFont typeface="Arial"/>
              <a:buChar char="•"/>
              <a:tabLst>
                <a:tab pos="396240" algn="l"/>
              </a:tabLst>
            </a:pPr>
            <a:r>
              <a:rPr sz="1100" spc="-30" dirty="0">
                <a:latin typeface="Meiryo UI"/>
                <a:cs typeface="Meiryo UI"/>
              </a:rPr>
              <a:t>ワクチン開発に係るヒト免疫についての解析等：</a:t>
            </a:r>
            <a:r>
              <a:rPr sz="1100" b="1" spc="-25" dirty="0">
                <a:latin typeface="Meiryo UI"/>
                <a:cs typeface="Meiryo UI"/>
              </a:rPr>
              <a:t>京都大学</a:t>
            </a:r>
            <a:r>
              <a:rPr sz="1100" b="1" spc="-20" dirty="0">
                <a:latin typeface="Meiryo UI"/>
                <a:cs typeface="Meiryo UI"/>
              </a:rPr>
              <a:t>（代表者：上野 英樹）</a:t>
            </a:r>
            <a:r>
              <a:rPr sz="1100" spc="-10" dirty="0">
                <a:latin typeface="Meiryo UI"/>
                <a:cs typeface="Meiryo UI"/>
              </a:rPr>
              <a:t>、</a:t>
            </a:r>
            <a:r>
              <a:rPr sz="1100" b="1" spc="-20" dirty="0">
                <a:latin typeface="Meiryo UI"/>
                <a:cs typeface="Meiryo UI"/>
              </a:rPr>
              <a:t>理化学研究所（</a:t>
            </a:r>
            <a:r>
              <a:rPr sz="1100" b="1" spc="-15" dirty="0">
                <a:latin typeface="Meiryo UI"/>
                <a:cs typeface="Meiryo UI"/>
              </a:rPr>
              <a:t>代表者：山本 一彦</a:t>
            </a:r>
            <a:r>
              <a:rPr sz="1100" b="1" spc="-50" dirty="0">
                <a:latin typeface="Meiryo UI"/>
                <a:cs typeface="Meiryo UI"/>
              </a:rPr>
              <a:t>）</a:t>
            </a:r>
            <a:endParaRPr sz="1100">
              <a:latin typeface="Meiryo UI"/>
              <a:cs typeface="Meiryo UI"/>
            </a:endParaRPr>
          </a:p>
          <a:p>
            <a:pPr marL="396240" indent="-152400">
              <a:lnSpc>
                <a:spcPts val="1315"/>
              </a:lnSpc>
              <a:buFont typeface="Arial"/>
              <a:buChar char="•"/>
              <a:tabLst>
                <a:tab pos="396240" algn="l"/>
              </a:tabLst>
            </a:pPr>
            <a:r>
              <a:rPr sz="1100" spc="-35" dirty="0">
                <a:latin typeface="Meiryo UI"/>
                <a:cs typeface="Meiryo UI"/>
              </a:rPr>
              <a:t>感染症の重症化リスクの高い疾患のゲノム解析等：</a:t>
            </a:r>
            <a:r>
              <a:rPr sz="1100" b="1" spc="-35" dirty="0">
                <a:latin typeface="Meiryo UI"/>
                <a:cs typeface="Meiryo UI"/>
              </a:rPr>
              <a:t>東京大学</a:t>
            </a:r>
            <a:r>
              <a:rPr sz="1100" b="1" spc="-20" dirty="0">
                <a:latin typeface="Meiryo UI"/>
                <a:cs typeface="Meiryo UI"/>
              </a:rPr>
              <a:t>（</a:t>
            </a:r>
            <a:r>
              <a:rPr sz="1100" b="1" spc="-5" dirty="0">
                <a:latin typeface="Meiryo UI"/>
                <a:cs typeface="Meiryo UI"/>
              </a:rPr>
              <a:t>代表者：山梨 裕司</a:t>
            </a:r>
            <a:r>
              <a:rPr sz="1100" b="1" spc="-50" dirty="0">
                <a:latin typeface="Meiryo UI"/>
                <a:cs typeface="Meiryo UI"/>
              </a:rPr>
              <a:t>）</a:t>
            </a:r>
            <a:endParaRPr sz="1100">
              <a:latin typeface="Meiryo UI"/>
              <a:cs typeface="Meiryo UI"/>
            </a:endParaRPr>
          </a:p>
        </p:txBody>
      </p:sp>
      <p:grpSp>
        <p:nvGrpSpPr>
          <p:cNvPr id="27" name="object 25">
            <a:extLst>
              <a:ext uri="{FF2B5EF4-FFF2-40B4-BE49-F238E27FC236}">
                <a16:creationId xmlns:a16="http://schemas.microsoft.com/office/drawing/2014/main" id="{AC665260-802D-6213-B54A-6F4979C89763}"/>
              </a:ext>
            </a:extLst>
          </p:cNvPr>
          <p:cNvGrpSpPr/>
          <p:nvPr/>
        </p:nvGrpSpPr>
        <p:grpSpPr>
          <a:xfrm>
            <a:off x="5872099" y="2848102"/>
            <a:ext cx="2362835" cy="2370455"/>
            <a:chOff x="4948173" y="2962401"/>
            <a:chExt cx="2362835" cy="2370455"/>
          </a:xfrm>
        </p:grpSpPr>
        <p:sp>
          <p:nvSpPr>
            <p:cNvPr id="28" name="object 26">
              <a:extLst>
                <a:ext uri="{FF2B5EF4-FFF2-40B4-BE49-F238E27FC236}">
                  <a16:creationId xmlns:a16="http://schemas.microsoft.com/office/drawing/2014/main" id="{8DCF00EE-EFB9-9E9D-0FD4-4521A129B3B0}"/>
                </a:ext>
              </a:extLst>
            </p:cNvPr>
            <p:cNvSpPr/>
            <p:nvPr/>
          </p:nvSpPr>
          <p:spPr>
            <a:xfrm>
              <a:off x="4954523" y="2968751"/>
              <a:ext cx="2350135" cy="2357755"/>
            </a:xfrm>
            <a:custGeom>
              <a:avLst/>
              <a:gdLst/>
              <a:ahLst/>
              <a:cxnLst/>
              <a:rect l="l" t="t" r="r" b="b"/>
              <a:pathLst>
                <a:path w="2350134" h="2357754">
                  <a:moveTo>
                    <a:pt x="2350007" y="0"/>
                  </a:moveTo>
                  <a:lnTo>
                    <a:pt x="0" y="0"/>
                  </a:lnTo>
                  <a:lnTo>
                    <a:pt x="0" y="2357628"/>
                  </a:lnTo>
                  <a:lnTo>
                    <a:pt x="2350007" y="2357628"/>
                  </a:lnTo>
                  <a:lnTo>
                    <a:pt x="2350007" y="0"/>
                  </a:lnTo>
                  <a:close/>
                </a:path>
              </a:pathLst>
            </a:custGeom>
            <a:solidFill>
              <a:srgbClr val="FFDCD2"/>
            </a:solidFill>
          </p:spPr>
          <p:txBody>
            <a:bodyPr wrap="square" lIns="0" tIns="0" rIns="0" bIns="0" rtlCol="0"/>
            <a:lstStyle/>
            <a:p>
              <a:endParaRPr/>
            </a:p>
          </p:txBody>
        </p:sp>
        <p:sp>
          <p:nvSpPr>
            <p:cNvPr id="29" name="object 27">
              <a:extLst>
                <a:ext uri="{FF2B5EF4-FFF2-40B4-BE49-F238E27FC236}">
                  <a16:creationId xmlns:a16="http://schemas.microsoft.com/office/drawing/2014/main" id="{DBBB64D3-666A-DF35-51DB-130FC4B3B836}"/>
                </a:ext>
              </a:extLst>
            </p:cNvPr>
            <p:cNvSpPr/>
            <p:nvPr/>
          </p:nvSpPr>
          <p:spPr>
            <a:xfrm>
              <a:off x="4954523" y="2968751"/>
              <a:ext cx="2350135" cy="2357755"/>
            </a:xfrm>
            <a:custGeom>
              <a:avLst/>
              <a:gdLst/>
              <a:ahLst/>
              <a:cxnLst/>
              <a:rect l="l" t="t" r="r" b="b"/>
              <a:pathLst>
                <a:path w="2350134" h="2357754">
                  <a:moveTo>
                    <a:pt x="0" y="2357628"/>
                  </a:moveTo>
                  <a:lnTo>
                    <a:pt x="2350007" y="2357628"/>
                  </a:lnTo>
                  <a:lnTo>
                    <a:pt x="2350007" y="0"/>
                  </a:lnTo>
                  <a:lnTo>
                    <a:pt x="0" y="0"/>
                  </a:lnTo>
                  <a:lnTo>
                    <a:pt x="0" y="2357628"/>
                  </a:lnTo>
                  <a:close/>
                </a:path>
              </a:pathLst>
            </a:custGeom>
            <a:ln w="12192">
              <a:solidFill>
                <a:srgbClr val="FF501E"/>
              </a:solidFill>
            </a:ln>
          </p:spPr>
          <p:txBody>
            <a:bodyPr wrap="square" lIns="0" tIns="0" rIns="0" bIns="0" rtlCol="0"/>
            <a:lstStyle/>
            <a:p>
              <a:endParaRPr/>
            </a:p>
          </p:txBody>
        </p:sp>
      </p:grpSp>
      <p:sp>
        <p:nvSpPr>
          <p:cNvPr id="30" name="object 28">
            <a:extLst>
              <a:ext uri="{FF2B5EF4-FFF2-40B4-BE49-F238E27FC236}">
                <a16:creationId xmlns:a16="http://schemas.microsoft.com/office/drawing/2014/main" id="{2BC6AFA8-CC12-8260-6F3A-3AE0B799AAE9}"/>
              </a:ext>
            </a:extLst>
          </p:cNvPr>
          <p:cNvSpPr txBox="1"/>
          <p:nvPr/>
        </p:nvSpPr>
        <p:spPr>
          <a:xfrm>
            <a:off x="5931027" y="3068192"/>
            <a:ext cx="2246630" cy="1741170"/>
          </a:xfrm>
          <a:prstGeom prst="rect">
            <a:avLst/>
          </a:prstGeom>
        </p:spPr>
        <p:txBody>
          <a:bodyPr vert="horz" wrap="square" lIns="0" tIns="15240" rIns="0" bIns="0" rtlCol="0">
            <a:spAutoFit/>
          </a:bodyPr>
          <a:lstStyle/>
          <a:p>
            <a:pPr marL="12700">
              <a:spcBef>
                <a:spcPts val="120"/>
              </a:spcBef>
            </a:pPr>
            <a:r>
              <a:rPr sz="1250" b="1" spc="-15" dirty="0">
                <a:latin typeface="Meiryo UI"/>
                <a:cs typeface="Meiryo UI"/>
              </a:rPr>
              <a:t>大阪大学</a:t>
            </a:r>
            <a:endParaRPr sz="1250">
              <a:latin typeface="Meiryo UI"/>
              <a:cs typeface="Meiryo UI"/>
            </a:endParaRPr>
          </a:p>
          <a:p>
            <a:pPr marL="12700">
              <a:spcBef>
                <a:spcPts val="25"/>
              </a:spcBef>
            </a:pPr>
            <a:r>
              <a:rPr sz="1250" b="1" dirty="0">
                <a:latin typeface="Meiryo UI"/>
                <a:cs typeface="Meiryo UI"/>
              </a:rPr>
              <a:t>拠点長：審良 静男</a:t>
            </a:r>
            <a:endParaRPr sz="1250">
              <a:latin typeface="Meiryo UI"/>
              <a:cs typeface="Meiryo UI"/>
            </a:endParaRPr>
          </a:p>
          <a:p>
            <a:pPr marL="233679" marR="5715" indent="-155575" algn="just">
              <a:lnSpc>
                <a:spcPct val="99200"/>
              </a:lnSpc>
              <a:spcBef>
                <a:spcPts val="1310"/>
              </a:spcBef>
              <a:buFont typeface="Wingdings"/>
              <a:buChar char=""/>
              <a:tabLst>
                <a:tab pos="233679" algn="l"/>
              </a:tabLst>
            </a:pPr>
            <a:r>
              <a:rPr sz="1100" spc="-10" dirty="0">
                <a:latin typeface="Meiryo UI"/>
                <a:cs typeface="Meiryo UI"/>
              </a:rPr>
              <a:t>重点感染症等に対応した</a:t>
            </a:r>
            <a:r>
              <a:rPr sz="1100" b="1" u="sng" spc="-20" dirty="0">
                <a:solidFill>
                  <a:srgbClr val="006FC0"/>
                </a:solidFill>
                <a:uFill>
                  <a:solidFill>
                    <a:srgbClr val="006FC0"/>
                  </a:solidFill>
                </a:uFill>
                <a:latin typeface="Meiryo UI"/>
                <a:cs typeface="Meiryo UI"/>
              </a:rPr>
              <a:t>mRNA</a:t>
            </a:r>
            <a:r>
              <a:rPr sz="1100" b="1" u="sng" spc="-50" dirty="0">
                <a:solidFill>
                  <a:srgbClr val="006FC0"/>
                </a:solidFill>
                <a:uFill>
                  <a:solidFill>
                    <a:srgbClr val="006FC0"/>
                  </a:solidFill>
                </a:uFill>
                <a:latin typeface="Meiryo UI"/>
                <a:cs typeface="Meiryo UI"/>
              </a:rPr>
              <a:t>、</a:t>
            </a:r>
            <a:r>
              <a:rPr sz="1100" b="1" u="sng" spc="500" dirty="0">
                <a:solidFill>
                  <a:srgbClr val="006FC0"/>
                </a:solidFill>
                <a:uFill>
                  <a:solidFill>
                    <a:srgbClr val="006FC0"/>
                  </a:solidFill>
                </a:uFill>
                <a:latin typeface="Meiryo UI"/>
                <a:cs typeface="Meiryo UI"/>
              </a:rPr>
              <a:t> </a:t>
            </a:r>
            <a:r>
              <a:rPr sz="1100" b="1" u="sng" spc="-30" dirty="0">
                <a:solidFill>
                  <a:srgbClr val="006FC0"/>
                </a:solidFill>
                <a:uFill>
                  <a:solidFill>
                    <a:srgbClr val="006FC0"/>
                  </a:solidFill>
                </a:uFill>
                <a:latin typeface="Meiryo UI"/>
                <a:cs typeface="Meiryo UI"/>
              </a:rPr>
              <a:t>ペプチド等のモダリティによる最適なワクチン開発等の推進</a:t>
            </a:r>
            <a:r>
              <a:rPr sz="1100" spc="-50" dirty="0">
                <a:latin typeface="Meiryo UI"/>
                <a:cs typeface="Meiryo UI"/>
              </a:rPr>
              <a:t>。</a:t>
            </a:r>
            <a:endParaRPr sz="1100">
              <a:latin typeface="Meiryo UI"/>
              <a:cs typeface="Meiryo UI"/>
            </a:endParaRPr>
          </a:p>
          <a:p>
            <a:pPr marL="233679" marR="5080" indent="-155575" algn="just">
              <a:lnSpc>
                <a:spcPct val="98800"/>
              </a:lnSpc>
              <a:spcBef>
                <a:spcPts val="5"/>
              </a:spcBef>
              <a:buFont typeface="Wingdings"/>
              <a:buChar char=""/>
              <a:tabLst>
                <a:tab pos="233679" algn="l"/>
              </a:tabLst>
            </a:pPr>
            <a:r>
              <a:rPr sz="1100" spc="-5" dirty="0">
                <a:latin typeface="Meiryo UI"/>
                <a:cs typeface="Meiryo UI"/>
              </a:rPr>
              <a:t>臨床検体を用いた病原体への免疫</a:t>
            </a:r>
            <a:r>
              <a:rPr sz="1100" spc="-10" dirty="0">
                <a:latin typeface="Meiryo UI"/>
                <a:cs typeface="Meiryo UI"/>
              </a:rPr>
              <a:t>応答等のヒト免疫学研究を行い、</a:t>
            </a:r>
            <a:r>
              <a:rPr sz="1100" b="1" u="sng" spc="-50" dirty="0">
                <a:solidFill>
                  <a:srgbClr val="006FC0"/>
                </a:solidFill>
                <a:uFill>
                  <a:solidFill>
                    <a:srgbClr val="006FC0"/>
                  </a:solidFill>
                </a:uFill>
                <a:latin typeface="Meiryo UI"/>
                <a:cs typeface="Meiryo UI"/>
              </a:rPr>
              <a:t>そ</a:t>
            </a:r>
            <a:r>
              <a:rPr sz="1100" b="1" u="sng" spc="500" dirty="0">
                <a:solidFill>
                  <a:srgbClr val="006FC0"/>
                </a:solidFill>
                <a:uFill>
                  <a:solidFill>
                    <a:srgbClr val="006FC0"/>
                  </a:solidFill>
                </a:uFill>
                <a:latin typeface="Meiryo UI"/>
                <a:cs typeface="Meiryo UI"/>
              </a:rPr>
              <a:t> </a:t>
            </a:r>
            <a:r>
              <a:rPr sz="1100" b="1" u="sng" spc="-30" dirty="0">
                <a:solidFill>
                  <a:srgbClr val="006FC0"/>
                </a:solidFill>
                <a:uFill>
                  <a:solidFill>
                    <a:srgbClr val="006FC0"/>
                  </a:solidFill>
                </a:uFill>
                <a:latin typeface="Meiryo UI"/>
                <a:cs typeface="Meiryo UI"/>
              </a:rPr>
              <a:t>の結果を次のワクチン開発につなげ</a:t>
            </a:r>
            <a:r>
              <a:rPr sz="1100" b="1" u="sng" spc="-40" dirty="0">
                <a:solidFill>
                  <a:srgbClr val="006FC0"/>
                </a:solidFill>
                <a:uFill>
                  <a:solidFill>
                    <a:srgbClr val="006FC0"/>
                  </a:solidFill>
                </a:uFill>
                <a:latin typeface="Meiryo UI"/>
                <a:cs typeface="Meiryo UI"/>
              </a:rPr>
              <a:t>る。</a:t>
            </a:r>
            <a:endParaRPr sz="1100">
              <a:latin typeface="Meiryo UI"/>
              <a:cs typeface="Meiryo UI"/>
            </a:endParaRPr>
          </a:p>
        </p:txBody>
      </p:sp>
      <p:grpSp>
        <p:nvGrpSpPr>
          <p:cNvPr id="31" name="object 29">
            <a:extLst>
              <a:ext uri="{FF2B5EF4-FFF2-40B4-BE49-F238E27FC236}">
                <a16:creationId xmlns:a16="http://schemas.microsoft.com/office/drawing/2014/main" id="{7C92126B-D6DC-2661-5507-531E6D1E0FBB}"/>
              </a:ext>
            </a:extLst>
          </p:cNvPr>
          <p:cNvGrpSpPr/>
          <p:nvPr/>
        </p:nvGrpSpPr>
        <p:grpSpPr>
          <a:xfrm>
            <a:off x="8248015" y="2848102"/>
            <a:ext cx="2364740" cy="2370455"/>
            <a:chOff x="7324090" y="2962401"/>
            <a:chExt cx="2364740" cy="2370455"/>
          </a:xfrm>
        </p:grpSpPr>
        <p:sp>
          <p:nvSpPr>
            <p:cNvPr id="32" name="object 30">
              <a:extLst>
                <a:ext uri="{FF2B5EF4-FFF2-40B4-BE49-F238E27FC236}">
                  <a16:creationId xmlns:a16="http://schemas.microsoft.com/office/drawing/2014/main" id="{05E48F79-5AF5-B713-1CD1-248480DE0FC7}"/>
                </a:ext>
              </a:extLst>
            </p:cNvPr>
            <p:cNvSpPr/>
            <p:nvPr/>
          </p:nvSpPr>
          <p:spPr>
            <a:xfrm>
              <a:off x="7330440" y="2968751"/>
              <a:ext cx="2352040" cy="2357755"/>
            </a:xfrm>
            <a:custGeom>
              <a:avLst/>
              <a:gdLst/>
              <a:ahLst/>
              <a:cxnLst/>
              <a:rect l="l" t="t" r="r" b="b"/>
              <a:pathLst>
                <a:path w="2352040" h="2357754">
                  <a:moveTo>
                    <a:pt x="2351531" y="0"/>
                  </a:moveTo>
                  <a:lnTo>
                    <a:pt x="0" y="0"/>
                  </a:lnTo>
                  <a:lnTo>
                    <a:pt x="0" y="2357628"/>
                  </a:lnTo>
                  <a:lnTo>
                    <a:pt x="2351531" y="2357628"/>
                  </a:lnTo>
                  <a:lnTo>
                    <a:pt x="2351531" y="0"/>
                  </a:lnTo>
                  <a:close/>
                </a:path>
              </a:pathLst>
            </a:custGeom>
            <a:solidFill>
              <a:srgbClr val="FFDCD2"/>
            </a:solidFill>
          </p:spPr>
          <p:txBody>
            <a:bodyPr wrap="square" lIns="0" tIns="0" rIns="0" bIns="0" rtlCol="0"/>
            <a:lstStyle/>
            <a:p>
              <a:endParaRPr/>
            </a:p>
          </p:txBody>
        </p:sp>
        <p:sp>
          <p:nvSpPr>
            <p:cNvPr id="33" name="object 31">
              <a:extLst>
                <a:ext uri="{FF2B5EF4-FFF2-40B4-BE49-F238E27FC236}">
                  <a16:creationId xmlns:a16="http://schemas.microsoft.com/office/drawing/2014/main" id="{2D961757-C599-42F7-4D1B-2764B173F4BE}"/>
                </a:ext>
              </a:extLst>
            </p:cNvPr>
            <p:cNvSpPr/>
            <p:nvPr/>
          </p:nvSpPr>
          <p:spPr>
            <a:xfrm>
              <a:off x="7330440" y="2968751"/>
              <a:ext cx="2352040" cy="2357755"/>
            </a:xfrm>
            <a:custGeom>
              <a:avLst/>
              <a:gdLst/>
              <a:ahLst/>
              <a:cxnLst/>
              <a:rect l="l" t="t" r="r" b="b"/>
              <a:pathLst>
                <a:path w="2352040" h="2357754">
                  <a:moveTo>
                    <a:pt x="0" y="2357628"/>
                  </a:moveTo>
                  <a:lnTo>
                    <a:pt x="2351531" y="2357628"/>
                  </a:lnTo>
                  <a:lnTo>
                    <a:pt x="2351531" y="0"/>
                  </a:lnTo>
                  <a:lnTo>
                    <a:pt x="0" y="0"/>
                  </a:lnTo>
                  <a:lnTo>
                    <a:pt x="0" y="2357628"/>
                  </a:lnTo>
                  <a:close/>
                </a:path>
              </a:pathLst>
            </a:custGeom>
            <a:ln w="12192">
              <a:solidFill>
                <a:srgbClr val="FF501E"/>
              </a:solidFill>
            </a:ln>
          </p:spPr>
          <p:txBody>
            <a:bodyPr wrap="square" lIns="0" tIns="0" rIns="0" bIns="0" rtlCol="0"/>
            <a:lstStyle/>
            <a:p>
              <a:endParaRPr/>
            </a:p>
          </p:txBody>
        </p:sp>
      </p:grpSp>
      <p:sp>
        <p:nvSpPr>
          <p:cNvPr id="34" name="object 32">
            <a:extLst>
              <a:ext uri="{FF2B5EF4-FFF2-40B4-BE49-F238E27FC236}">
                <a16:creationId xmlns:a16="http://schemas.microsoft.com/office/drawing/2014/main" id="{75DA616A-1C69-35DB-1E19-C334AD6EBDC5}"/>
              </a:ext>
            </a:extLst>
          </p:cNvPr>
          <p:cNvSpPr txBox="1"/>
          <p:nvPr/>
        </p:nvSpPr>
        <p:spPr>
          <a:xfrm>
            <a:off x="8308468" y="3068193"/>
            <a:ext cx="2245995" cy="1906905"/>
          </a:xfrm>
          <a:prstGeom prst="rect">
            <a:avLst/>
          </a:prstGeom>
        </p:spPr>
        <p:txBody>
          <a:bodyPr vert="horz" wrap="square" lIns="0" tIns="15240" rIns="0" bIns="0" rtlCol="0">
            <a:spAutoFit/>
          </a:bodyPr>
          <a:lstStyle/>
          <a:p>
            <a:pPr marL="12700">
              <a:spcBef>
                <a:spcPts val="120"/>
              </a:spcBef>
            </a:pPr>
            <a:r>
              <a:rPr sz="1250" b="1" spc="-15" dirty="0">
                <a:latin typeface="Meiryo UI"/>
                <a:cs typeface="Meiryo UI"/>
              </a:rPr>
              <a:t>長崎大学</a:t>
            </a:r>
            <a:endParaRPr sz="1250">
              <a:latin typeface="Meiryo UI"/>
              <a:cs typeface="Meiryo UI"/>
            </a:endParaRPr>
          </a:p>
          <a:p>
            <a:pPr marL="12700">
              <a:spcBef>
                <a:spcPts val="25"/>
              </a:spcBef>
            </a:pPr>
            <a:r>
              <a:rPr sz="1250" b="1" dirty="0">
                <a:latin typeface="Meiryo UI"/>
                <a:cs typeface="Meiryo UI"/>
              </a:rPr>
              <a:t>拠点長：森⽥ 公一</a:t>
            </a:r>
            <a:endParaRPr sz="1250">
              <a:latin typeface="Meiryo UI"/>
              <a:cs typeface="Meiryo UI"/>
            </a:endParaRPr>
          </a:p>
          <a:p>
            <a:pPr marL="212090" marR="5715" indent="-140335" algn="just">
              <a:lnSpc>
                <a:spcPct val="99200"/>
              </a:lnSpc>
              <a:spcBef>
                <a:spcPts val="1310"/>
              </a:spcBef>
              <a:buClr>
                <a:srgbClr val="000000"/>
              </a:buClr>
              <a:buSzPct val="90909"/>
              <a:buFont typeface="Wingdings"/>
              <a:buChar char=""/>
              <a:tabLst>
                <a:tab pos="212090" algn="l"/>
              </a:tabLst>
            </a:pPr>
            <a:r>
              <a:rPr sz="1100" b="1" u="sng" spc="-10" dirty="0">
                <a:solidFill>
                  <a:srgbClr val="006FC0"/>
                </a:solidFill>
                <a:uFill>
                  <a:solidFill>
                    <a:srgbClr val="006FC0"/>
                  </a:solidFill>
                </a:uFill>
                <a:latin typeface="Meiryo UI"/>
                <a:cs typeface="Meiryo UI"/>
              </a:rPr>
              <a:t>BSL-</a:t>
            </a:r>
            <a:r>
              <a:rPr sz="1100" b="1" u="sng" dirty="0">
                <a:solidFill>
                  <a:srgbClr val="006FC0"/>
                </a:solidFill>
                <a:uFill>
                  <a:solidFill>
                    <a:srgbClr val="006FC0"/>
                  </a:solidFill>
                </a:uFill>
                <a:latin typeface="Meiryo UI"/>
                <a:cs typeface="Meiryo UI"/>
              </a:rPr>
              <a:t>3、4</a:t>
            </a:r>
            <a:r>
              <a:rPr sz="1100" b="1" u="sng" spc="-10" dirty="0">
                <a:solidFill>
                  <a:srgbClr val="006FC0"/>
                </a:solidFill>
                <a:uFill>
                  <a:solidFill>
                    <a:srgbClr val="006FC0"/>
                  </a:solidFill>
                </a:uFill>
                <a:latin typeface="Meiryo UI"/>
                <a:cs typeface="Meiryo UI"/>
              </a:rPr>
              <a:t>施設等の最先端機器や</a:t>
            </a:r>
            <a:r>
              <a:rPr sz="1100" b="1" u="sng" spc="500" dirty="0">
                <a:solidFill>
                  <a:srgbClr val="006FC0"/>
                </a:solidFill>
                <a:uFill>
                  <a:solidFill>
                    <a:srgbClr val="006FC0"/>
                  </a:solidFill>
                </a:uFill>
                <a:latin typeface="Meiryo UI"/>
                <a:cs typeface="Meiryo UI"/>
              </a:rPr>
              <a:t> </a:t>
            </a:r>
            <a:r>
              <a:rPr sz="1100" b="1" u="sng" dirty="0">
                <a:solidFill>
                  <a:srgbClr val="006FC0"/>
                </a:solidFill>
                <a:uFill>
                  <a:solidFill>
                    <a:srgbClr val="006FC0"/>
                  </a:solidFill>
                </a:uFill>
                <a:latin typeface="Meiryo UI"/>
                <a:cs typeface="Meiryo UI"/>
              </a:rPr>
              <a:t>人的資源</a:t>
            </a:r>
            <a:r>
              <a:rPr sz="1100" spc="-5" dirty="0">
                <a:latin typeface="Meiryo UI"/>
                <a:cs typeface="Meiryo UI"/>
              </a:rPr>
              <a:t>の統合的運用を可能とす</a:t>
            </a:r>
            <a:r>
              <a:rPr sz="1100" spc="-35" dirty="0">
                <a:latin typeface="Meiryo UI"/>
                <a:cs typeface="Meiryo UI"/>
              </a:rPr>
              <a:t>る「感染症研究出島特区」を設置。</a:t>
            </a:r>
            <a:endParaRPr sz="1100">
              <a:latin typeface="Meiryo UI"/>
              <a:cs typeface="Meiryo UI"/>
            </a:endParaRPr>
          </a:p>
          <a:p>
            <a:pPr marL="212090" marR="5080" indent="-140335" algn="just">
              <a:lnSpc>
                <a:spcPct val="98900"/>
              </a:lnSpc>
              <a:spcBef>
                <a:spcPts val="5"/>
              </a:spcBef>
              <a:buClr>
                <a:srgbClr val="000000"/>
              </a:buClr>
              <a:buSzPct val="90909"/>
              <a:buFont typeface="Wingdings"/>
              <a:buChar char=""/>
              <a:tabLst>
                <a:tab pos="212090" algn="l"/>
              </a:tabLst>
            </a:pPr>
            <a:r>
              <a:rPr sz="1100" b="1" u="sng" spc="-5" dirty="0">
                <a:solidFill>
                  <a:srgbClr val="006FC0"/>
                </a:solidFill>
                <a:uFill>
                  <a:solidFill>
                    <a:srgbClr val="006FC0"/>
                  </a:solidFill>
                </a:uFill>
                <a:latin typeface="Meiryo UI"/>
                <a:cs typeface="Meiryo UI"/>
              </a:rPr>
              <a:t>熱帯感染症や高病原性ウイルスへ</a:t>
            </a:r>
            <a:r>
              <a:rPr sz="1100" b="1" u="sng" spc="500" dirty="0">
                <a:solidFill>
                  <a:srgbClr val="006FC0"/>
                </a:solidFill>
                <a:uFill>
                  <a:solidFill>
                    <a:srgbClr val="006FC0"/>
                  </a:solidFill>
                </a:uFill>
                <a:latin typeface="Meiryo UI"/>
                <a:cs typeface="Meiryo UI"/>
              </a:rPr>
              <a:t> </a:t>
            </a:r>
            <a:r>
              <a:rPr sz="1100" b="1" u="sng" spc="-15" dirty="0">
                <a:solidFill>
                  <a:srgbClr val="006FC0"/>
                </a:solidFill>
                <a:uFill>
                  <a:solidFill>
                    <a:srgbClr val="006FC0"/>
                  </a:solidFill>
                </a:uFill>
                <a:latin typeface="Meiryo UI"/>
                <a:cs typeface="Meiryo UI"/>
              </a:rPr>
              <a:t>の強み</a:t>
            </a:r>
            <a:r>
              <a:rPr sz="1100" spc="-25" dirty="0">
                <a:latin typeface="Meiryo UI"/>
                <a:cs typeface="Meiryo UI"/>
              </a:rPr>
              <a:t>を生かしたデング熱やその他の</a:t>
            </a:r>
            <a:r>
              <a:rPr sz="1100" spc="5" dirty="0">
                <a:latin typeface="Meiryo UI"/>
                <a:cs typeface="Meiryo UI"/>
              </a:rPr>
              <a:t>出血熱を対象とした</a:t>
            </a:r>
            <a:r>
              <a:rPr sz="1100" dirty="0">
                <a:latin typeface="Meiryo UI"/>
                <a:cs typeface="Meiryo UI"/>
              </a:rPr>
              <a:t>mRNA</a:t>
            </a:r>
            <a:r>
              <a:rPr sz="1100" spc="-15" dirty="0">
                <a:latin typeface="Meiryo UI"/>
                <a:cs typeface="Meiryo UI"/>
              </a:rPr>
              <a:t>ワクチン</a:t>
            </a:r>
            <a:r>
              <a:rPr sz="1100" spc="10" dirty="0">
                <a:latin typeface="Meiryo UI"/>
                <a:cs typeface="Meiryo UI"/>
              </a:rPr>
              <a:t>等の開発と</a:t>
            </a:r>
            <a:r>
              <a:rPr sz="1100" dirty="0">
                <a:latin typeface="Meiryo UI"/>
                <a:cs typeface="Meiryo UI"/>
              </a:rPr>
              <a:t>AI</a:t>
            </a:r>
            <a:r>
              <a:rPr sz="1100" spc="-5" dirty="0">
                <a:latin typeface="Meiryo UI"/>
                <a:cs typeface="Meiryo UI"/>
              </a:rPr>
              <a:t>を活用したワクチン開</a:t>
            </a:r>
            <a:r>
              <a:rPr sz="1100" spc="-25" dirty="0">
                <a:latin typeface="Meiryo UI"/>
                <a:cs typeface="Meiryo UI"/>
              </a:rPr>
              <a:t>発手法の確立を推進。</a:t>
            </a:r>
            <a:endParaRPr sz="1100">
              <a:latin typeface="Meiryo UI"/>
              <a:cs typeface="Meiryo UI"/>
            </a:endParaRPr>
          </a:p>
        </p:txBody>
      </p:sp>
      <p:grpSp>
        <p:nvGrpSpPr>
          <p:cNvPr id="35" name="object 33">
            <a:extLst>
              <a:ext uri="{FF2B5EF4-FFF2-40B4-BE49-F238E27FC236}">
                <a16:creationId xmlns:a16="http://schemas.microsoft.com/office/drawing/2014/main" id="{D28B4389-EA1D-531B-D7DF-5542A0FBD3C7}"/>
              </a:ext>
            </a:extLst>
          </p:cNvPr>
          <p:cNvGrpSpPr/>
          <p:nvPr/>
        </p:nvGrpSpPr>
        <p:grpSpPr>
          <a:xfrm>
            <a:off x="1685926" y="1435608"/>
            <a:ext cx="8816975" cy="2169160"/>
            <a:chOff x="762000" y="1549908"/>
            <a:chExt cx="8816975" cy="2169160"/>
          </a:xfrm>
        </p:grpSpPr>
        <p:pic>
          <p:nvPicPr>
            <p:cNvPr id="36" name="object 34">
              <a:extLst>
                <a:ext uri="{FF2B5EF4-FFF2-40B4-BE49-F238E27FC236}">
                  <a16:creationId xmlns:a16="http://schemas.microsoft.com/office/drawing/2014/main" id="{9A8777E5-049E-81BF-E423-8DFD8776AA97}"/>
                </a:ext>
              </a:extLst>
            </p:cNvPr>
            <p:cNvPicPr/>
            <p:nvPr/>
          </p:nvPicPr>
          <p:blipFill>
            <a:blip r:embed="rId3" cstate="print"/>
            <a:stretch>
              <a:fillRect/>
            </a:stretch>
          </p:blipFill>
          <p:spPr>
            <a:xfrm>
              <a:off x="1830324" y="3002280"/>
              <a:ext cx="574548" cy="685800"/>
            </a:xfrm>
            <a:prstGeom prst="rect">
              <a:avLst/>
            </a:prstGeom>
          </p:spPr>
        </p:pic>
        <p:pic>
          <p:nvPicPr>
            <p:cNvPr id="37" name="object 35">
              <a:extLst>
                <a:ext uri="{FF2B5EF4-FFF2-40B4-BE49-F238E27FC236}">
                  <a16:creationId xmlns:a16="http://schemas.microsoft.com/office/drawing/2014/main" id="{D9C5A012-4F94-ADEB-529E-A7E27F71B98D}"/>
                </a:ext>
              </a:extLst>
            </p:cNvPr>
            <p:cNvPicPr/>
            <p:nvPr/>
          </p:nvPicPr>
          <p:blipFill>
            <a:blip r:embed="rId4" cstate="print"/>
            <a:stretch>
              <a:fillRect/>
            </a:stretch>
          </p:blipFill>
          <p:spPr>
            <a:xfrm>
              <a:off x="1293876" y="1549908"/>
              <a:ext cx="707136" cy="870203"/>
            </a:xfrm>
            <a:prstGeom prst="rect">
              <a:avLst/>
            </a:prstGeom>
          </p:spPr>
        </p:pic>
        <p:pic>
          <p:nvPicPr>
            <p:cNvPr id="38" name="object 36">
              <a:extLst>
                <a:ext uri="{FF2B5EF4-FFF2-40B4-BE49-F238E27FC236}">
                  <a16:creationId xmlns:a16="http://schemas.microsoft.com/office/drawing/2014/main" id="{991CAF61-C67D-90F8-413F-7C1BB84443CD}"/>
                </a:ext>
              </a:extLst>
            </p:cNvPr>
            <p:cNvPicPr/>
            <p:nvPr/>
          </p:nvPicPr>
          <p:blipFill>
            <a:blip r:embed="rId5" cstate="print"/>
            <a:stretch>
              <a:fillRect/>
            </a:stretch>
          </p:blipFill>
          <p:spPr>
            <a:xfrm>
              <a:off x="6637020" y="3000755"/>
              <a:ext cx="510540" cy="714756"/>
            </a:xfrm>
            <a:prstGeom prst="rect">
              <a:avLst/>
            </a:prstGeom>
          </p:spPr>
        </p:pic>
        <p:pic>
          <p:nvPicPr>
            <p:cNvPr id="39" name="object 37">
              <a:extLst>
                <a:ext uri="{FF2B5EF4-FFF2-40B4-BE49-F238E27FC236}">
                  <a16:creationId xmlns:a16="http://schemas.microsoft.com/office/drawing/2014/main" id="{5FAE5E66-5A59-730D-B192-5CCA43AD2E9A}"/>
                </a:ext>
              </a:extLst>
            </p:cNvPr>
            <p:cNvPicPr/>
            <p:nvPr/>
          </p:nvPicPr>
          <p:blipFill>
            <a:blip r:embed="rId6" cstate="print"/>
            <a:stretch>
              <a:fillRect/>
            </a:stretch>
          </p:blipFill>
          <p:spPr>
            <a:xfrm>
              <a:off x="9002268" y="3011432"/>
              <a:ext cx="576213" cy="707045"/>
            </a:xfrm>
            <a:prstGeom prst="rect">
              <a:avLst/>
            </a:prstGeom>
          </p:spPr>
        </p:pic>
        <p:pic>
          <p:nvPicPr>
            <p:cNvPr id="40" name="object 38">
              <a:extLst>
                <a:ext uri="{FF2B5EF4-FFF2-40B4-BE49-F238E27FC236}">
                  <a16:creationId xmlns:a16="http://schemas.microsoft.com/office/drawing/2014/main" id="{17C6F2F4-703E-ECA8-8F7C-B7B0E7ABAD0D}"/>
                </a:ext>
              </a:extLst>
            </p:cNvPr>
            <p:cNvPicPr/>
            <p:nvPr/>
          </p:nvPicPr>
          <p:blipFill>
            <a:blip r:embed="rId7" cstate="print"/>
            <a:stretch>
              <a:fillRect/>
            </a:stretch>
          </p:blipFill>
          <p:spPr>
            <a:xfrm>
              <a:off x="762000" y="1909572"/>
              <a:ext cx="505968" cy="505967"/>
            </a:xfrm>
            <a:prstGeom prst="rect">
              <a:avLst/>
            </a:prstGeom>
          </p:spPr>
        </p:pic>
        <p:pic>
          <p:nvPicPr>
            <p:cNvPr id="41" name="object 39">
              <a:extLst>
                <a:ext uri="{FF2B5EF4-FFF2-40B4-BE49-F238E27FC236}">
                  <a16:creationId xmlns:a16="http://schemas.microsoft.com/office/drawing/2014/main" id="{5CB68203-85ED-49C1-84D5-306F0143086D}"/>
                </a:ext>
              </a:extLst>
            </p:cNvPr>
            <p:cNvPicPr/>
            <p:nvPr/>
          </p:nvPicPr>
          <p:blipFill>
            <a:blip r:embed="rId8" cstate="print"/>
            <a:stretch>
              <a:fillRect/>
            </a:stretch>
          </p:blipFill>
          <p:spPr>
            <a:xfrm>
              <a:off x="8577071" y="3044952"/>
              <a:ext cx="385572" cy="371856"/>
            </a:xfrm>
            <a:prstGeom prst="rect">
              <a:avLst/>
            </a:prstGeom>
          </p:spPr>
        </p:pic>
        <p:pic>
          <p:nvPicPr>
            <p:cNvPr id="42" name="object 40">
              <a:extLst>
                <a:ext uri="{FF2B5EF4-FFF2-40B4-BE49-F238E27FC236}">
                  <a16:creationId xmlns:a16="http://schemas.microsoft.com/office/drawing/2014/main" id="{C8FE5BD7-D1DD-3534-5154-A8F6AB35898C}"/>
                </a:ext>
              </a:extLst>
            </p:cNvPr>
            <p:cNvPicPr/>
            <p:nvPr/>
          </p:nvPicPr>
          <p:blipFill>
            <a:blip r:embed="rId9" cstate="print"/>
            <a:stretch>
              <a:fillRect/>
            </a:stretch>
          </p:blipFill>
          <p:spPr>
            <a:xfrm>
              <a:off x="6225540" y="3000755"/>
              <a:ext cx="348995" cy="348996"/>
            </a:xfrm>
            <a:prstGeom prst="rect">
              <a:avLst/>
            </a:prstGeom>
          </p:spPr>
        </p:pic>
        <p:pic>
          <p:nvPicPr>
            <p:cNvPr id="43" name="object 41">
              <a:extLst>
                <a:ext uri="{FF2B5EF4-FFF2-40B4-BE49-F238E27FC236}">
                  <a16:creationId xmlns:a16="http://schemas.microsoft.com/office/drawing/2014/main" id="{89F04EEB-E963-52E5-E586-2ED806F246EC}"/>
                </a:ext>
              </a:extLst>
            </p:cNvPr>
            <p:cNvPicPr/>
            <p:nvPr/>
          </p:nvPicPr>
          <p:blipFill>
            <a:blip r:embed="rId10" cstate="print"/>
            <a:stretch>
              <a:fillRect/>
            </a:stretch>
          </p:blipFill>
          <p:spPr>
            <a:xfrm>
              <a:off x="3826764" y="3011424"/>
              <a:ext cx="406908" cy="352043"/>
            </a:xfrm>
            <a:prstGeom prst="rect">
              <a:avLst/>
            </a:prstGeom>
          </p:spPr>
        </p:pic>
        <p:pic>
          <p:nvPicPr>
            <p:cNvPr id="44" name="object 42">
              <a:extLst>
                <a:ext uri="{FF2B5EF4-FFF2-40B4-BE49-F238E27FC236}">
                  <a16:creationId xmlns:a16="http://schemas.microsoft.com/office/drawing/2014/main" id="{3697E3B9-52DF-EB3D-DC2D-DA820B98326C}"/>
                </a:ext>
              </a:extLst>
            </p:cNvPr>
            <p:cNvPicPr/>
            <p:nvPr/>
          </p:nvPicPr>
          <p:blipFill>
            <a:blip r:embed="rId11" cstate="print"/>
            <a:stretch>
              <a:fillRect/>
            </a:stretch>
          </p:blipFill>
          <p:spPr>
            <a:xfrm>
              <a:off x="1377695" y="3006852"/>
              <a:ext cx="390143" cy="342900"/>
            </a:xfrm>
            <a:prstGeom prst="rect">
              <a:avLst/>
            </a:prstGeom>
          </p:spPr>
        </p:pic>
        <p:pic>
          <p:nvPicPr>
            <p:cNvPr id="45" name="object 43">
              <a:extLst>
                <a:ext uri="{FF2B5EF4-FFF2-40B4-BE49-F238E27FC236}">
                  <a16:creationId xmlns:a16="http://schemas.microsoft.com/office/drawing/2014/main" id="{BDC50F5C-5656-DA8B-40D9-36223BF9ED6C}"/>
                </a:ext>
              </a:extLst>
            </p:cNvPr>
            <p:cNvPicPr/>
            <p:nvPr/>
          </p:nvPicPr>
          <p:blipFill>
            <a:blip r:embed="rId12" cstate="print"/>
            <a:stretch>
              <a:fillRect/>
            </a:stretch>
          </p:blipFill>
          <p:spPr>
            <a:xfrm>
              <a:off x="4282440" y="3015996"/>
              <a:ext cx="489203" cy="685799"/>
            </a:xfrm>
            <a:prstGeom prst="rect">
              <a:avLst/>
            </a:prstGeom>
          </p:spPr>
        </p:pic>
      </p:grpSp>
      <p:sp>
        <p:nvSpPr>
          <p:cNvPr id="46" name="object 44">
            <a:extLst>
              <a:ext uri="{FF2B5EF4-FFF2-40B4-BE49-F238E27FC236}">
                <a16:creationId xmlns:a16="http://schemas.microsoft.com/office/drawing/2014/main" id="{DEACD297-591C-D13F-F156-8F2FC5811EC7}"/>
              </a:ext>
            </a:extLst>
          </p:cNvPr>
          <p:cNvSpPr txBox="1"/>
          <p:nvPr/>
        </p:nvSpPr>
        <p:spPr>
          <a:xfrm>
            <a:off x="3001898" y="925275"/>
            <a:ext cx="8508440" cy="1529905"/>
          </a:xfrm>
          <a:prstGeom prst="rect">
            <a:avLst/>
          </a:prstGeom>
        </p:spPr>
        <p:txBody>
          <a:bodyPr vert="horz" wrap="square" lIns="0" tIns="29209" rIns="0" bIns="0" rtlCol="0">
            <a:spAutoFit/>
          </a:bodyPr>
          <a:lstStyle/>
          <a:p>
            <a:pPr marL="152400" marR="5080" indent="-140335">
              <a:lnSpc>
                <a:spcPts val="1200"/>
              </a:lnSpc>
              <a:spcBef>
                <a:spcPts val="229"/>
              </a:spcBef>
              <a:buSzPct val="90909"/>
              <a:buFont typeface="Wingdings"/>
              <a:buChar char=""/>
              <a:tabLst>
                <a:tab pos="152400" algn="l"/>
              </a:tabLst>
            </a:pPr>
            <a:r>
              <a:rPr sz="1200" spc="-10" dirty="0" err="1">
                <a:latin typeface="Meiryo UI"/>
                <a:cs typeface="Meiryo UI"/>
              </a:rPr>
              <a:t>次のパンデミックに備えるべく、</a:t>
            </a:r>
            <a:r>
              <a:rPr sz="1200" b="1" u="sng" spc="-25" dirty="0" err="1">
                <a:solidFill>
                  <a:srgbClr val="006FC0"/>
                </a:solidFill>
                <a:uFill>
                  <a:solidFill>
                    <a:srgbClr val="006FC0"/>
                  </a:solidFill>
                </a:uFill>
                <a:latin typeface="Meiryo UI"/>
                <a:cs typeface="Meiryo UI"/>
              </a:rPr>
              <a:t>新世代の感染症、免疫、ワクチンに関する基礎研究と革新的な技術の創出を実現</a:t>
            </a:r>
            <a:r>
              <a:rPr sz="1200" spc="-10" dirty="0" err="1">
                <a:latin typeface="Meiryo UI"/>
                <a:cs typeface="Meiryo UI"/>
              </a:rPr>
              <a:t>するため、</a:t>
            </a:r>
            <a:r>
              <a:rPr sz="1200" b="1" u="sng" spc="-5" dirty="0" err="1">
                <a:solidFill>
                  <a:srgbClr val="006FC0"/>
                </a:solidFill>
                <a:uFill>
                  <a:solidFill>
                    <a:srgbClr val="006FC0"/>
                  </a:solidFill>
                </a:uFill>
                <a:latin typeface="Meiryo UI"/>
                <a:cs typeface="Meiryo UI"/>
              </a:rPr>
              <a:t>新次元</a:t>
            </a:r>
            <a:r>
              <a:rPr lang="ja-JP" altLang="en-US" sz="1200" b="1" u="sng" spc="-5" dirty="0">
                <a:solidFill>
                  <a:srgbClr val="006FC0"/>
                </a:solidFill>
                <a:uFill>
                  <a:solidFill>
                    <a:srgbClr val="006FC0"/>
                  </a:solidFill>
                </a:uFill>
                <a:latin typeface="Meiryo UI"/>
                <a:cs typeface="Meiryo UI"/>
              </a:rPr>
              <a:t>の</a:t>
            </a:r>
            <a:r>
              <a:rPr sz="1200" b="1" u="sng" spc="-25" dirty="0">
                <a:solidFill>
                  <a:srgbClr val="006FC0"/>
                </a:solidFill>
                <a:uFill>
                  <a:solidFill>
                    <a:srgbClr val="006FC0"/>
                  </a:solidFill>
                </a:uFill>
                <a:latin typeface="Meiryo UI"/>
                <a:cs typeface="Meiryo UI"/>
              </a:rPr>
              <a:t>多分野融合研究のコア</a:t>
            </a:r>
            <a:r>
              <a:rPr sz="1200" spc="-30" dirty="0">
                <a:latin typeface="Meiryo UI"/>
                <a:cs typeface="Meiryo UI"/>
              </a:rPr>
              <a:t>となる世界トップレベルの研究者を様々な研究分野から集結させるとともに、海外機関等とのネットワークを構築し、</a:t>
            </a:r>
            <a:r>
              <a:rPr sz="1200" b="1" u="sng" spc="120" dirty="0">
                <a:solidFill>
                  <a:srgbClr val="006FC0"/>
                </a:solidFill>
                <a:uFill>
                  <a:solidFill>
                    <a:srgbClr val="006FC0"/>
                  </a:solidFill>
                </a:uFill>
                <a:latin typeface="Meiryo UI"/>
                <a:cs typeface="Meiryo UI"/>
              </a:rPr>
              <a:t>新世代感染症センター</a:t>
            </a:r>
            <a:endParaRPr lang="en-US" sz="1200" b="1" u="sng" spc="120" dirty="0">
              <a:solidFill>
                <a:srgbClr val="006FC0"/>
              </a:solidFill>
              <a:uFill>
                <a:solidFill>
                  <a:srgbClr val="006FC0"/>
                </a:solidFill>
              </a:uFill>
              <a:latin typeface="Meiryo UI"/>
              <a:cs typeface="Meiryo UI"/>
            </a:endParaRPr>
          </a:p>
          <a:p>
            <a:pPr marL="12065" marR="5080">
              <a:lnSpc>
                <a:spcPts val="1200"/>
              </a:lnSpc>
              <a:spcBef>
                <a:spcPts val="229"/>
              </a:spcBef>
              <a:buSzPct val="90909"/>
              <a:tabLst>
                <a:tab pos="152400" algn="l"/>
              </a:tabLst>
            </a:pPr>
            <a:r>
              <a:rPr sz="1200" b="1" u="sng" spc="-15" dirty="0">
                <a:solidFill>
                  <a:srgbClr val="006FC0"/>
                </a:solidFill>
                <a:uFill>
                  <a:solidFill>
                    <a:srgbClr val="006FC0"/>
                  </a:solidFill>
                </a:uFill>
                <a:latin typeface="Meiryo UI"/>
                <a:cs typeface="Meiryo UI"/>
              </a:rPr>
              <a:t>（UTOPIA</a:t>
            </a:r>
            <a:r>
              <a:rPr sz="1200" b="1" spc="155" dirty="0">
                <a:solidFill>
                  <a:srgbClr val="006FC0"/>
                </a:solidFill>
                <a:latin typeface="Meiryo UI"/>
                <a:cs typeface="Meiryo UI"/>
              </a:rPr>
              <a:t>: </a:t>
            </a:r>
            <a:r>
              <a:rPr sz="1200" b="1" u="sng" spc="-15" dirty="0">
                <a:solidFill>
                  <a:srgbClr val="006FC0"/>
                </a:solidFill>
                <a:uFill>
                  <a:solidFill>
                    <a:srgbClr val="006FC0"/>
                  </a:solidFill>
                </a:uFill>
                <a:latin typeface="Meiryo UI"/>
                <a:cs typeface="Meiryo UI"/>
              </a:rPr>
              <a:t>U</a:t>
            </a:r>
            <a:r>
              <a:rPr sz="1200" spc="-15" dirty="0">
                <a:solidFill>
                  <a:srgbClr val="006FC0"/>
                </a:solidFill>
                <a:latin typeface="Meiryo UI"/>
                <a:cs typeface="Meiryo UI"/>
              </a:rPr>
              <a:t>niversity</a:t>
            </a:r>
            <a:r>
              <a:rPr sz="1200" spc="305" dirty="0">
                <a:solidFill>
                  <a:srgbClr val="006FC0"/>
                </a:solidFill>
                <a:latin typeface="Meiryo UI"/>
                <a:cs typeface="Meiryo UI"/>
              </a:rPr>
              <a:t> </a:t>
            </a:r>
            <a:r>
              <a:rPr sz="1200" spc="-15" dirty="0">
                <a:solidFill>
                  <a:srgbClr val="006FC0"/>
                </a:solidFill>
                <a:latin typeface="Meiryo UI"/>
                <a:cs typeface="Meiryo UI"/>
              </a:rPr>
              <a:t>of</a:t>
            </a:r>
            <a:r>
              <a:rPr sz="1200" spc="325" dirty="0">
                <a:solidFill>
                  <a:srgbClr val="006FC0"/>
                </a:solidFill>
                <a:latin typeface="Meiryo UI"/>
                <a:cs typeface="Meiryo UI"/>
              </a:rPr>
              <a:t> </a:t>
            </a:r>
            <a:r>
              <a:rPr sz="1200" b="1" u="sng" spc="-15" dirty="0">
                <a:solidFill>
                  <a:srgbClr val="006FC0"/>
                </a:solidFill>
                <a:uFill>
                  <a:solidFill>
                    <a:srgbClr val="006FC0"/>
                  </a:solidFill>
                </a:uFill>
                <a:latin typeface="Meiryo UI"/>
                <a:cs typeface="Meiryo UI"/>
              </a:rPr>
              <a:t>TO</a:t>
            </a:r>
            <a:r>
              <a:rPr sz="1200" spc="-15" dirty="0">
                <a:solidFill>
                  <a:srgbClr val="006FC0"/>
                </a:solidFill>
                <a:latin typeface="Meiryo UI"/>
                <a:cs typeface="Meiryo UI"/>
              </a:rPr>
              <a:t>kyo</a:t>
            </a:r>
            <a:r>
              <a:rPr sz="1200" spc="320" dirty="0">
                <a:solidFill>
                  <a:srgbClr val="006FC0"/>
                </a:solidFill>
                <a:latin typeface="Meiryo UI"/>
                <a:cs typeface="Meiryo UI"/>
              </a:rPr>
              <a:t> </a:t>
            </a:r>
            <a:r>
              <a:rPr sz="1200" b="1" u="sng" spc="-15" dirty="0">
                <a:solidFill>
                  <a:srgbClr val="006FC0"/>
                </a:solidFill>
                <a:uFill>
                  <a:solidFill>
                    <a:srgbClr val="006FC0"/>
                  </a:solidFill>
                </a:uFill>
                <a:latin typeface="Meiryo UI"/>
                <a:cs typeface="Meiryo UI"/>
              </a:rPr>
              <a:t>P</a:t>
            </a:r>
            <a:r>
              <a:rPr sz="1200" spc="-15" dirty="0">
                <a:solidFill>
                  <a:srgbClr val="006FC0"/>
                </a:solidFill>
                <a:latin typeface="Meiryo UI"/>
                <a:cs typeface="Meiryo UI"/>
              </a:rPr>
              <a:t>andemic</a:t>
            </a:r>
            <a:r>
              <a:rPr sz="1200" spc="325" dirty="0">
                <a:solidFill>
                  <a:srgbClr val="006FC0"/>
                </a:solidFill>
                <a:latin typeface="Meiryo UI"/>
                <a:cs typeface="Meiryo UI"/>
              </a:rPr>
              <a:t> </a:t>
            </a:r>
            <a:r>
              <a:rPr sz="1200" spc="-15" dirty="0">
                <a:solidFill>
                  <a:srgbClr val="006FC0"/>
                </a:solidFill>
                <a:latin typeface="Meiryo UI"/>
                <a:cs typeface="Meiryo UI"/>
              </a:rPr>
              <a:t>preparedness</a:t>
            </a:r>
            <a:r>
              <a:rPr sz="1200" spc="155" dirty="0">
                <a:solidFill>
                  <a:srgbClr val="006FC0"/>
                </a:solidFill>
                <a:latin typeface="Meiryo UI"/>
                <a:cs typeface="Meiryo UI"/>
              </a:rPr>
              <a:t>, </a:t>
            </a:r>
            <a:r>
              <a:rPr sz="1200" b="1" u="sng" spc="-15" dirty="0">
                <a:solidFill>
                  <a:srgbClr val="006FC0"/>
                </a:solidFill>
                <a:uFill>
                  <a:solidFill>
                    <a:srgbClr val="006FC0"/>
                  </a:solidFill>
                </a:uFill>
                <a:latin typeface="Meiryo UI"/>
                <a:cs typeface="Meiryo UI"/>
              </a:rPr>
              <a:t>I</a:t>
            </a:r>
            <a:r>
              <a:rPr sz="1200" spc="-15" dirty="0">
                <a:solidFill>
                  <a:srgbClr val="006FC0"/>
                </a:solidFill>
                <a:latin typeface="Meiryo UI"/>
                <a:cs typeface="Meiryo UI"/>
              </a:rPr>
              <a:t>nfection</a:t>
            </a:r>
            <a:r>
              <a:rPr sz="1200" spc="320" dirty="0">
                <a:solidFill>
                  <a:srgbClr val="006FC0"/>
                </a:solidFill>
                <a:latin typeface="Meiryo UI"/>
                <a:cs typeface="Meiryo UI"/>
              </a:rPr>
              <a:t> </a:t>
            </a:r>
            <a:r>
              <a:rPr sz="1200" spc="-10" dirty="0">
                <a:solidFill>
                  <a:srgbClr val="006FC0"/>
                </a:solidFill>
                <a:latin typeface="Meiryo UI"/>
                <a:cs typeface="Meiryo UI"/>
              </a:rPr>
              <a:t>and</a:t>
            </a:r>
            <a:r>
              <a:rPr sz="1200" spc="315" dirty="0">
                <a:solidFill>
                  <a:srgbClr val="006FC0"/>
                </a:solidFill>
                <a:latin typeface="Meiryo UI"/>
                <a:cs typeface="Meiryo UI"/>
              </a:rPr>
              <a:t> </a:t>
            </a:r>
            <a:r>
              <a:rPr sz="1200" b="1" u="sng" spc="-15" dirty="0">
                <a:solidFill>
                  <a:srgbClr val="006FC0"/>
                </a:solidFill>
                <a:uFill>
                  <a:solidFill>
                    <a:srgbClr val="006FC0"/>
                  </a:solidFill>
                </a:uFill>
                <a:latin typeface="Meiryo UI"/>
                <a:cs typeface="Meiryo UI"/>
              </a:rPr>
              <a:t>A</a:t>
            </a:r>
            <a:r>
              <a:rPr sz="1200" spc="-15" dirty="0">
                <a:solidFill>
                  <a:srgbClr val="006FC0"/>
                </a:solidFill>
                <a:latin typeface="Meiryo UI"/>
                <a:cs typeface="Meiryo UI"/>
              </a:rPr>
              <a:t>dvanced</a:t>
            </a:r>
            <a:r>
              <a:rPr sz="1200" spc="-10" dirty="0">
                <a:solidFill>
                  <a:srgbClr val="006FC0"/>
                </a:solidFill>
                <a:latin typeface="Meiryo UI"/>
                <a:cs typeface="Meiryo UI"/>
              </a:rPr>
              <a:t> research</a:t>
            </a:r>
            <a:r>
              <a:rPr sz="1200" spc="-40" dirty="0">
                <a:solidFill>
                  <a:srgbClr val="006FC0"/>
                </a:solidFill>
                <a:latin typeface="Meiryo UI"/>
                <a:cs typeface="Meiryo UI"/>
              </a:rPr>
              <a:t> </a:t>
            </a:r>
            <a:r>
              <a:rPr sz="1200" b="1" u="sng" spc="-10" dirty="0">
                <a:solidFill>
                  <a:srgbClr val="006FC0"/>
                </a:solidFill>
                <a:uFill>
                  <a:solidFill>
                    <a:srgbClr val="006FC0"/>
                  </a:solidFill>
                </a:uFill>
                <a:latin typeface="Meiryo UI"/>
                <a:cs typeface="Meiryo UI"/>
              </a:rPr>
              <a:t>C</a:t>
            </a:r>
            <a:r>
              <a:rPr sz="1200" spc="-10" dirty="0">
                <a:solidFill>
                  <a:srgbClr val="006FC0"/>
                </a:solidFill>
                <a:latin typeface="Meiryo UI"/>
                <a:cs typeface="Meiryo UI"/>
              </a:rPr>
              <a:t>enter</a:t>
            </a:r>
            <a:r>
              <a:rPr sz="1200" b="1" spc="-10" dirty="0">
                <a:solidFill>
                  <a:srgbClr val="006FC0"/>
                </a:solidFill>
                <a:latin typeface="Meiryo UI"/>
                <a:cs typeface="Meiryo UI"/>
              </a:rPr>
              <a:t>）</a:t>
            </a:r>
            <a:r>
              <a:rPr sz="1200" b="1" u="sng" spc="-20" dirty="0">
                <a:solidFill>
                  <a:srgbClr val="006FC0"/>
                </a:solidFill>
                <a:uFill>
                  <a:solidFill>
                    <a:srgbClr val="006FC0"/>
                  </a:solidFill>
                </a:uFill>
                <a:latin typeface="Meiryo UI"/>
                <a:cs typeface="Meiryo UI"/>
              </a:rPr>
              <a:t>を設立</a:t>
            </a:r>
            <a:r>
              <a:rPr sz="1200" dirty="0">
                <a:latin typeface="Meiryo UI"/>
                <a:cs typeface="Meiryo UI"/>
              </a:rPr>
              <a:t>。</a:t>
            </a:r>
          </a:p>
          <a:p>
            <a:pPr marL="199390" indent="-186690">
              <a:lnSpc>
                <a:spcPts val="1260"/>
              </a:lnSpc>
              <a:spcBef>
                <a:spcPts val="160"/>
              </a:spcBef>
              <a:buSzPct val="90909"/>
              <a:buFont typeface="Wingdings"/>
              <a:buChar char=""/>
              <a:tabLst>
                <a:tab pos="199390" algn="l"/>
              </a:tabLst>
            </a:pPr>
            <a:r>
              <a:rPr sz="1200" spc="-25" dirty="0" err="1">
                <a:latin typeface="Meiryo UI"/>
                <a:cs typeface="Meiryo UI"/>
              </a:rPr>
              <a:t>感染症制御という出口を常に見据え、</a:t>
            </a:r>
            <a:r>
              <a:rPr sz="1200" b="1" u="sng" spc="-30" dirty="0" err="1">
                <a:solidFill>
                  <a:srgbClr val="006FC0"/>
                </a:solidFill>
                <a:uFill>
                  <a:solidFill>
                    <a:srgbClr val="006FC0"/>
                  </a:solidFill>
                </a:uFill>
                <a:latin typeface="Meiryo UI"/>
                <a:cs typeface="Meiryo UI"/>
              </a:rPr>
              <a:t>ワクチンや抗感染症薬、感染症診断薬の開発標的の同定</a:t>
            </a:r>
            <a:r>
              <a:rPr sz="1200" dirty="0" err="1">
                <a:latin typeface="Meiryo UI"/>
                <a:cs typeface="Meiryo UI"/>
              </a:rPr>
              <a:t>、</a:t>
            </a:r>
            <a:r>
              <a:rPr sz="1200" b="1" u="sng" spc="-25" dirty="0" err="1">
                <a:solidFill>
                  <a:srgbClr val="006FC0"/>
                </a:solidFill>
                <a:uFill>
                  <a:solidFill>
                    <a:srgbClr val="006FC0"/>
                  </a:solidFill>
                </a:uFill>
                <a:latin typeface="Meiryo UI"/>
                <a:cs typeface="Meiryo UI"/>
              </a:rPr>
              <a:t>企業等への導出を目指した研究</a:t>
            </a:r>
            <a:r>
              <a:rPr lang="ja-JP" altLang="en-US" sz="1200" b="1" u="sng" spc="-25" dirty="0">
                <a:solidFill>
                  <a:srgbClr val="006FC0"/>
                </a:solidFill>
                <a:uFill>
                  <a:solidFill>
                    <a:srgbClr val="006FC0"/>
                  </a:solidFill>
                </a:uFill>
                <a:latin typeface="Meiryo UI"/>
                <a:cs typeface="Meiryo UI"/>
              </a:rPr>
              <a:t>開発</a:t>
            </a:r>
            <a:r>
              <a:rPr sz="1200" spc="-35" dirty="0" err="1">
                <a:latin typeface="Meiryo UI"/>
                <a:cs typeface="Meiryo UI"/>
              </a:rPr>
              <a:t>を実施</a:t>
            </a:r>
            <a:r>
              <a:rPr sz="1200" spc="-35" dirty="0">
                <a:latin typeface="Meiryo UI"/>
                <a:cs typeface="Meiryo UI"/>
              </a:rPr>
              <a:t>。</a:t>
            </a:r>
            <a:endParaRPr sz="1200" dirty="0">
              <a:latin typeface="Meiryo UI"/>
              <a:cs typeface="Meiryo UI"/>
            </a:endParaRPr>
          </a:p>
          <a:p>
            <a:pPr marL="152400" marR="100330" indent="-140335" algn="just">
              <a:lnSpc>
                <a:spcPts val="1200"/>
              </a:lnSpc>
              <a:spcBef>
                <a:spcPts val="320"/>
              </a:spcBef>
              <a:buSzPct val="90909"/>
              <a:buFont typeface="Wingdings"/>
              <a:buChar char=""/>
              <a:tabLst>
                <a:tab pos="152400" algn="l"/>
                <a:tab pos="198755" algn="l"/>
              </a:tabLst>
            </a:pPr>
            <a:r>
              <a:rPr sz="1200" dirty="0">
                <a:latin typeface="Meiryo UI"/>
                <a:cs typeface="Meiryo UI"/>
              </a:rPr>
              <a:t>	</a:t>
            </a:r>
            <a:r>
              <a:rPr sz="1200" spc="-25" dirty="0" err="1">
                <a:latin typeface="Meiryo UI"/>
                <a:cs typeface="Meiryo UI"/>
              </a:rPr>
              <a:t>産学連携研究により、</a:t>
            </a:r>
            <a:r>
              <a:rPr sz="1200" b="1" u="sng" spc="-35" dirty="0" err="1">
                <a:solidFill>
                  <a:srgbClr val="006FC0"/>
                </a:solidFill>
                <a:uFill>
                  <a:solidFill>
                    <a:srgbClr val="006FC0"/>
                  </a:solidFill>
                </a:uFill>
                <a:latin typeface="Meiryo UI"/>
                <a:cs typeface="Meiryo UI"/>
              </a:rPr>
              <a:t>グローバルスケールでの感染症サーベイランスシステムの構築、高度封じ込め施設での遠隔ロボット実験システ</a:t>
            </a:r>
            <a:r>
              <a:rPr lang="ja-JP" altLang="en-US" sz="1200" b="1" u="sng" spc="-25" dirty="0">
                <a:solidFill>
                  <a:srgbClr val="006FC0"/>
                </a:solidFill>
                <a:uFill>
                  <a:solidFill>
                    <a:srgbClr val="006FC0"/>
                  </a:solidFill>
                </a:uFill>
                <a:latin typeface="Meiryo UI"/>
                <a:cs typeface="Meiryo UI"/>
              </a:rPr>
              <a:t>ム</a:t>
            </a:r>
            <a:r>
              <a:rPr sz="1200" b="1" u="sng" spc="-25" dirty="0">
                <a:solidFill>
                  <a:srgbClr val="006FC0"/>
                </a:solidFill>
                <a:uFill>
                  <a:solidFill>
                    <a:srgbClr val="006FC0"/>
                  </a:solidFill>
                </a:uFill>
                <a:latin typeface="Meiryo UI"/>
                <a:cs typeface="Meiryo UI"/>
              </a:rPr>
              <a:t>、革新的治験薬製造システムの開発研究</a:t>
            </a:r>
            <a:r>
              <a:rPr sz="1200" spc="-25" dirty="0">
                <a:latin typeface="Meiryo UI"/>
                <a:cs typeface="Meiryo UI"/>
              </a:rPr>
              <a:t>等を行うとともに、感染症臨床研究や迅速なワクチン開発に向けた倫理的法的社会的課</a:t>
            </a:r>
            <a:r>
              <a:rPr sz="1200" spc="-35" dirty="0">
                <a:latin typeface="Meiryo UI"/>
                <a:cs typeface="Meiryo UI"/>
              </a:rPr>
              <a:t>題克服に向けての倫理研究も実施。</a:t>
            </a:r>
            <a:endParaRPr sz="1200" dirty="0">
              <a:latin typeface="Meiryo UI"/>
              <a:cs typeface="Meiryo UI"/>
            </a:endParaRPr>
          </a:p>
        </p:txBody>
      </p:sp>
    </p:spTree>
    <p:extLst>
      <p:ext uri="{BB962C8B-B14F-4D97-AF65-F5344CB8AC3E}">
        <p14:creationId xmlns:p14="http://schemas.microsoft.com/office/powerpoint/2010/main" val="2957177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EE4672A6-216B-427B-772F-9806C2E71149}"/>
              </a:ext>
            </a:extLst>
          </p:cNvPr>
          <p:cNvSpPr txBox="1"/>
          <p:nvPr/>
        </p:nvSpPr>
        <p:spPr>
          <a:xfrm>
            <a:off x="1247093" y="844328"/>
            <a:ext cx="9978799" cy="830997"/>
          </a:xfrm>
          <a:prstGeom prst="rect">
            <a:avLst/>
          </a:prstGeom>
          <a:noFill/>
        </p:spPr>
        <p:txBody>
          <a:bodyPr wrap="square">
            <a:spAutoFit/>
          </a:bodyPr>
          <a:lstStyle/>
          <a:p>
            <a:pPr algn="l"/>
            <a:r>
              <a:rPr lang="en-US" altLang="ja-JP" sz="2400" i="0" dirty="0">
                <a:effectLst/>
                <a:latin typeface="Georgia Pro Cond Semibold" panose="02040706050405020303" pitchFamily="18" charset="0"/>
                <a:ea typeface="Open Sans ExtraBold" panose="020B0604020202020204" pitchFamily="34" charset="0"/>
                <a:cs typeface="Open Sans ExtraBold" panose="020B0604020202020204" pitchFamily="34" charset="0"/>
              </a:rPr>
              <a:t>Influenza Antiviral Medications: Summary for Clinicians</a:t>
            </a:r>
          </a:p>
          <a:p>
            <a:pPr algn="l"/>
            <a:r>
              <a:rPr lang="en-US" altLang="ja-JP" sz="2400" dirty="0">
                <a:hlinkClick r:id="rId2"/>
              </a:rPr>
              <a:t>Influenza Antiviral Medications: Summary for Clinicians | CDC</a:t>
            </a:r>
            <a:endParaRPr lang="en-US" altLang="ja-JP" sz="2400" i="0" dirty="0">
              <a:effectLst/>
              <a:latin typeface="Georgia Pro Cond Semibold" panose="02040706050405020303" pitchFamily="18" charset="0"/>
              <a:ea typeface="Open Sans ExtraBold" panose="020B0604020202020204" pitchFamily="34" charset="0"/>
              <a:cs typeface="Open Sans ExtraBold" panose="020B0604020202020204" pitchFamily="34" charset="0"/>
            </a:endParaRPr>
          </a:p>
        </p:txBody>
      </p:sp>
    </p:spTree>
    <p:extLst>
      <p:ext uri="{BB962C8B-B14F-4D97-AF65-F5344CB8AC3E}">
        <p14:creationId xmlns:p14="http://schemas.microsoft.com/office/powerpoint/2010/main" val="2505741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咽頭結膜炎（プール熱）＠アデノウイルス</a:t>
            </a:r>
          </a:p>
        </p:txBody>
      </p:sp>
      <p:pic>
        <p:nvPicPr>
          <p:cNvPr id="2" name="図 1">
            <a:extLst>
              <a:ext uri="{FF2B5EF4-FFF2-40B4-BE49-F238E27FC236}">
                <a16:creationId xmlns:a16="http://schemas.microsoft.com/office/drawing/2014/main" id="{69A14421-C5AE-7196-7A41-3C9CFB9A1C40}"/>
              </a:ext>
            </a:extLst>
          </p:cNvPr>
          <p:cNvPicPr>
            <a:picLocks noChangeAspect="1"/>
          </p:cNvPicPr>
          <p:nvPr/>
        </p:nvPicPr>
        <p:blipFill>
          <a:blip r:embed="rId2"/>
          <a:stretch>
            <a:fillRect/>
          </a:stretch>
        </p:blipFill>
        <p:spPr>
          <a:xfrm>
            <a:off x="5961723" y="3916895"/>
            <a:ext cx="3266360" cy="2539595"/>
          </a:xfrm>
          <a:prstGeom prst="rect">
            <a:avLst/>
          </a:prstGeom>
        </p:spPr>
      </p:pic>
      <p:pic>
        <p:nvPicPr>
          <p:cNvPr id="6146" name="Picture 2" descr="プール熱、ヘルパンギーナ、手足口病について知ろう！ - 港区田町芝浦、三田の耳鼻咽喉科、小児科、内科のクリニック-有明みんなクリニック 田町芝浦院">
            <a:extLst>
              <a:ext uri="{FF2B5EF4-FFF2-40B4-BE49-F238E27FC236}">
                <a16:creationId xmlns:a16="http://schemas.microsoft.com/office/drawing/2014/main" id="{D78D5BA6-493B-145D-4206-B1FC7113B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4" y="2571750"/>
            <a:ext cx="5715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3791CCC-07F4-7C6D-D700-48D3B3C83523}"/>
              </a:ext>
            </a:extLst>
          </p:cNvPr>
          <p:cNvSpPr txBox="1"/>
          <p:nvPr/>
        </p:nvSpPr>
        <p:spPr>
          <a:xfrm>
            <a:off x="5403125" y="6378420"/>
            <a:ext cx="6402840" cy="400110"/>
          </a:xfrm>
          <a:prstGeom prst="rect">
            <a:avLst/>
          </a:prstGeom>
          <a:noFill/>
        </p:spPr>
        <p:txBody>
          <a:bodyPr wrap="square">
            <a:spAutoFit/>
          </a:bodyPr>
          <a:lstStyle/>
          <a:p>
            <a:r>
              <a:rPr lang="ja-JP" altLang="en-US" sz="2000" b="0" i="0" dirty="0">
                <a:solidFill>
                  <a:srgbClr val="2B2B2B"/>
                </a:solidFill>
                <a:effectLst/>
                <a:latin typeface="UD デジタル 教科書体 NK-B" panose="02020700000000000000" pitchFamily="18" charset="-128"/>
                <a:ea typeface="UD デジタル 教科書体 NK-B" panose="02020700000000000000" pitchFamily="18" charset="-128"/>
              </a:rPr>
              <a:t>プールや温水プールで感染するアデノウイルスの感染症</a:t>
            </a:r>
            <a:endParaRPr lang="ja-JP" altLang="en-US" sz="2000" dirty="0">
              <a:latin typeface="UD デジタル 教科書体 NK-B" panose="02020700000000000000" pitchFamily="18" charset="-128"/>
              <a:ea typeface="UD デジタル 教科書体 NK-B" panose="02020700000000000000" pitchFamily="18" charset="-128"/>
            </a:endParaRPr>
          </a:p>
        </p:txBody>
      </p:sp>
      <p:pic>
        <p:nvPicPr>
          <p:cNvPr id="6148" name="Picture 4" descr="脇を冷やす子供のイラスト">
            <a:extLst>
              <a:ext uri="{FF2B5EF4-FFF2-40B4-BE49-F238E27FC236}">
                <a16:creationId xmlns:a16="http://schemas.microsoft.com/office/drawing/2014/main" id="{19171F6D-D1A5-433A-0390-DD0F81AEC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8905" y="2782069"/>
            <a:ext cx="3255827" cy="3627662"/>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C27E13FE-E44A-903D-20E5-C1AA03AB817C}"/>
              </a:ext>
            </a:extLst>
          </p:cNvPr>
          <p:cNvSpPr/>
          <p:nvPr/>
        </p:nvSpPr>
        <p:spPr>
          <a:xfrm>
            <a:off x="6319417" y="1114422"/>
            <a:ext cx="1729081" cy="15348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ライノ</a:t>
            </a:r>
            <a:endParaRPr kumimoji="1" lang="en-US" altLang="ja-JP" sz="2800" dirty="0">
              <a:latin typeface="UD デジタル 教科書体 NK-B" panose="02020700000000000000" pitchFamily="18" charset="-128"/>
              <a:ea typeface="UD デジタル 教科書体 NK-B" panose="02020700000000000000" pitchFamily="18" charset="-128"/>
            </a:endParaRPr>
          </a:p>
          <a:p>
            <a:pPr algn="ctr"/>
            <a:r>
              <a:rPr lang="ja-JP" altLang="en-US" sz="2000" dirty="0">
                <a:latin typeface="UD デジタル 教科書体 NK-B" panose="02020700000000000000" pitchFamily="18" charset="-128"/>
                <a:ea typeface="UD デジタル 教科書体 NK-B" panose="02020700000000000000" pitchFamily="18" charset="-128"/>
              </a:rPr>
              <a:t>ウイルス</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6" name="楕円 5">
            <a:extLst>
              <a:ext uri="{FF2B5EF4-FFF2-40B4-BE49-F238E27FC236}">
                <a16:creationId xmlns:a16="http://schemas.microsoft.com/office/drawing/2014/main" id="{5451F9F2-F713-5194-0995-4D7005C24116}"/>
              </a:ext>
            </a:extLst>
          </p:cNvPr>
          <p:cNvSpPr/>
          <p:nvPr/>
        </p:nvSpPr>
        <p:spPr>
          <a:xfrm>
            <a:off x="8239667" y="1325253"/>
            <a:ext cx="1729081" cy="153488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アデノ</a:t>
            </a:r>
            <a:endParaRPr kumimoji="1" lang="en-US" altLang="ja-JP" sz="2800" dirty="0">
              <a:latin typeface="UD デジタル 教科書体 NK-B" panose="02020700000000000000" pitchFamily="18" charset="-128"/>
              <a:ea typeface="UD デジタル 教科書体 NK-B" panose="02020700000000000000" pitchFamily="18" charset="-128"/>
            </a:endParaRPr>
          </a:p>
          <a:p>
            <a:pPr algn="ctr"/>
            <a:r>
              <a:rPr lang="ja-JP" altLang="en-US" sz="2000" dirty="0">
                <a:latin typeface="UD デジタル 教科書体 NK-B" panose="02020700000000000000" pitchFamily="18" charset="-128"/>
                <a:ea typeface="UD デジタル 教科書体 NK-B" panose="02020700000000000000" pitchFamily="18" charset="-128"/>
              </a:rPr>
              <a:t>ウイルス</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7" name="楕円 6">
            <a:extLst>
              <a:ext uri="{FF2B5EF4-FFF2-40B4-BE49-F238E27FC236}">
                <a16:creationId xmlns:a16="http://schemas.microsoft.com/office/drawing/2014/main" id="{B1E93688-00B3-32EC-1EFD-E4EB686B8D1E}"/>
              </a:ext>
            </a:extLst>
          </p:cNvPr>
          <p:cNvSpPr/>
          <p:nvPr/>
        </p:nvSpPr>
        <p:spPr>
          <a:xfrm>
            <a:off x="10159917" y="1057298"/>
            <a:ext cx="1729081" cy="1534886"/>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rgbClr val="C00000"/>
                </a:solidFill>
                <a:latin typeface="UD デジタル 教科書体 NK-B" panose="02020700000000000000" pitchFamily="18" charset="-128"/>
                <a:ea typeface="UD デジタル 教科書体 NK-B" panose="02020700000000000000" pitchFamily="18" charset="-128"/>
              </a:rPr>
              <a:t>コロナ</a:t>
            </a:r>
            <a:endParaRPr kumimoji="1" lang="en-US" altLang="ja-JP" sz="2000" dirty="0">
              <a:solidFill>
                <a:srgbClr val="C00000"/>
              </a:solidFill>
              <a:latin typeface="UD デジタル 教科書体 NK-B" panose="02020700000000000000" pitchFamily="18" charset="-128"/>
              <a:ea typeface="UD デジタル 教科書体 NK-B" panose="02020700000000000000" pitchFamily="18" charset="-128"/>
            </a:endParaRPr>
          </a:p>
          <a:p>
            <a:pPr algn="ctr"/>
            <a:r>
              <a:rPr lang="ja-JP" altLang="en-US" sz="2000" dirty="0">
                <a:solidFill>
                  <a:srgbClr val="C00000"/>
                </a:solidFill>
                <a:latin typeface="UD デジタル 教科書体 NK-B" panose="02020700000000000000" pitchFamily="18" charset="-128"/>
                <a:ea typeface="UD デジタル 教科書体 NK-B" panose="02020700000000000000" pitchFamily="18" charset="-128"/>
              </a:rPr>
              <a:t>ウイルス</a:t>
            </a:r>
            <a:endParaRPr kumimoji="1" lang="ja-JP" altLang="en-US" sz="20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4EFD2038-0577-9F3B-B31D-D4404EE77DBA}"/>
              </a:ext>
            </a:extLst>
          </p:cNvPr>
          <p:cNvSpPr txBox="1"/>
          <p:nvPr/>
        </p:nvSpPr>
        <p:spPr>
          <a:xfrm>
            <a:off x="8441869" y="542029"/>
            <a:ext cx="1306025"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3</a:t>
            </a:r>
            <a:r>
              <a:rPr kumimoji="1" lang="ja-JP" altLang="en-US" dirty="0">
                <a:latin typeface="BIZ UDPゴシック" panose="020B0400000000000000" pitchFamily="50" charset="-128"/>
                <a:ea typeface="BIZ UDPゴシック" panose="020B0400000000000000" pitchFamily="50" charset="-128"/>
              </a:rPr>
              <a:t>大風邪菌</a:t>
            </a:r>
          </a:p>
        </p:txBody>
      </p:sp>
      <p:cxnSp>
        <p:nvCxnSpPr>
          <p:cNvPr id="12" name="直線矢印コネクタ 11">
            <a:extLst>
              <a:ext uri="{FF2B5EF4-FFF2-40B4-BE49-F238E27FC236}">
                <a16:creationId xmlns:a16="http://schemas.microsoft.com/office/drawing/2014/main" id="{01896B41-0F4A-999D-71DD-E62B2BB6B081}"/>
              </a:ext>
            </a:extLst>
          </p:cNvPr>
          <p:cNvCxnSpPr>
            <a:cxnSpLocks/>
            <a:endCxn id="5" idx="7"/>
          </p:cNvCxnSpPr>
          <p:nvPr/>
        </p:nvCxnSpPr>
        <p:spPr>
          <a:xfrm flipH="1">
            <a:off x="7795280" y="765424"/>
            <a:ext cx="662917" cy="573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0CD786D4-FF3B-FC76-446B-731761A3F515}"/>
              </a:ext>
            </a:extLst>
          </p:cNvPr>
          <p:cNvCxnSpPr>
            <a:endCxn id="7" idx="1"/>
          </p:cNvCxnSpPr>
          <p:nvPr/>
        </p:nvCxnSpPr>
        <p:spPr>
          <a:xfrm>
            <a:off x="9727970" y="765424"/>
            <a:ext cx="685165" cy="5166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FC32C00-FEB3-32F0-F270-7CA5C14A3B90}"/>
              </a:ext>
            </a:extLst>
          </p:cNvPr>
          <p:cNvCxnSpPr>
            <a:stCxn id="9" idx="2"/>
            <a:endCxn id="6" idx="0"/>
          </p:cNvCxnSpPr>
          <p:nvPr/>
        </p:nvCxnSpPr>
        <p:spPr>
          <a:xfrm>
            <a:off x="9094882" y="911361"/>
            <a:ext cx="9326" cy="413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B3CE49F1-7163-D254-F09F-0D2854165178}"/>
              </a:ext>
            </a:extLst>
          </p:cNvPr>
          <p:cNvSpPr txBox="1"/>
          <p:nvPr/>
        </p:nvSpPr>
        <p:spPr>
          <a:xfrm>
            <a:off x="0" y="436809"/>
            <a:ext cx="6469354" cy="1323439"/>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いま</a:t>
            </a:r>
            <a:endParaRPr kumimoji="1" lang="en-US" altLang="ja-JP" sz="2800" dirty="0">
              <a:latin typeface="BIZ UDPゴシック" panose="020B0400000000000000" pitchFamily="50" charset="-128"/>
              <a:ea typeface="BIZ UDPゴシック" panose="020B0400000000000000" pitchFamily="50" charset="-128"/>
            </a:endParaRPr>
          </a:p>
          <a:p>
            <a:pPr algn="ctr"/>
            <a:r>
              <a:rPr kumimoji="1" lang="ja-JP" altLang="en-US" sz="2800" dirty="0">
                <a:latin typeface="BIZ UDPゴシック" panose="020B0400000000000000" pitchFamily="50" charset="-128"/>
                <a:ea typeface="BIZ UDPゴシック" panose="020B0400000000000000" pitchFamily="50" charset="-128"/>
              </a:rPr>
              <a:t>赤ちゃん・子供が感染症に罹患し大変！</a:t>
            </a:r>
            <a:endParaRPr kumimoji="1" lang="en-US" altLang="ja-JP" sz="28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可哀そう</a:t>
            </a:r>
            <a:r>
              <a:rPr lang="en-US" altLang="ja-JP" sz="2400" dirty="0">
                <a:latin typeface="BIZ UDPゴシック" panose="020B0400000000000000" pitchFamily="50" charset="-128"/>
                <a:ea typeface="BIZ UDPゴシック" panose="020B0400000000000000" pitchFamily="50" charset="-128"/>
              </a:rPr>
              <a:t>…</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3" name="図 22">
            <a:extLst>
              <a:ext uri="{FF2B5EF4-FFF2-40B4-BE49-F238E27FC236}">
                <a16:creationId xmlns:a16="http://schemas.microsoft.com/office/drawing/2014/main" id="{0DDE475C-8049-7C85-5E26-EAD0EB94CEAF}"/>
              </a:ext>
            </a:extLst>
          </p:cNvPr>
          <p:cNvPicPr>
            <a:picLocks noChangeAspect="1"/>
          </p:cNvPicPr>
          <p:nvPr/>
        </p:nvPicPr>
        <p:blipFill>
          <a:blip r:embed="rId5"/>
          <a:stretch>
            <a:fillRect/>
          </a:stretch>
        </p:blipFill>
        <p:spPr>
          <a:xfrm rot="20340869">
            <a:off x="4006695" y="1248701"/>
            <a:ext cx="1704475" cy="1818106"/>
          </a:xfrm>
          <a:prstGeom prst="rect">
            <a:avLst/>
          </a:prstGeom>
        </p:spPr>
      </p:pic>
      <p:pic>
        <p:nvPicPr>
          <p:cNvPr id="3" name="図 1">
            <a:extLst>
              <a:ext uri="{FF2B5EF4-FFF2-40B4-BE49-F238E27FC236}">
                <a16:creationId xmlns:a16="http://schemas.microsoft.com/office/drawing/2014/main" id="{DB915A6F-8FB8-36E1-EA4B-7F3A4CB155E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848" y="2812779"/>
            <a:ext cx="1830123" cy="132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1568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手足口病</a:t>
            </a:r>
          </a:p>
        </p:txBody>
      </p:sp>
      <p:pic>
        <p:nvPicPr>
          <p:cNvPr id="2050" name="Picture 2">
            <a:extLst>
              <a:ext uri="{FF2B5EF4-FFF2-40B4-BE49-F238E27FC236}">
                <a16:creationId xmlns:a16="http://schemas.microsoft.com/office/drawing/2014/main" id="{7BBCD2B6-B210-2F6F-119A-B3BC46605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3343" y="1554882"/>
            <a:ext cx="5598657" cy="3732438"/>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6ABB6701-BFFE-0F24-0EAB-C4C2F2272D70}"/>
              </a:ext>
            </a:extLst>
          </p:cNvPr>
          <p:cNvPicPr>
            <a:picLocks noChangeAspect="1"/>
          </p:cNvPicPr>
          <p:nvPr/>
        </p:nvPicPr>
        <p:blipFill>
          <a:blip r:embed="rId3"/>
          <a:stretch>
            <a:fillRect/>
          </a:stretch>
        </p:blipFill>
        <p:spPr>
          <a:xfrm>
            <a:off x="10731954" y="533399"/>
            <a:ext cx="1377043" cy="1377043"/>
          </a:xfrm>
          <a:prstGeom prst="rect">
            <a:avLst/>
          </a:prstGeom>
        </p:spPr>
      </p:pic>
      <p:pic>
        <p:nvPicPr>
          <p:cNvPr id="13" name="図 12">
            <a:extLst>
              <a:ext uri="{FF2B5EF4-FFF2-40B4-BE49-F238E27FC236}">
                <a16:creationId xmlns:a16="http://schemas.microsoft.com/office/drawing/2014/main" id="{C3792E06-2A2E-949E-FB2D-A34B29A2B4D5}"/>
              </a:ext>
            </a:extLst>
          </p:cNvPr>
          <p:cNvPicPr>
            <a:picLocks noChangeAspect="1"/>
          </p:cNvPicPr>
          <p:nvPr/>
        </p:nvPicPr>
        <p:blipFill>
          <a:blip r:embed="rId4"/>
          <a:stretch>
            <a:fillRect/>
          </a:stretch>
        </p:blipFill>
        <p:spPr>
          <a:xfrm>
            <a:off x="20412" y="1319333"/>
            <a:ext cx="6685190" cy="3862946"/>
          </a:xfrm>
          <a:prstGeom prst="rect">
            <a:avLst/>
          </a:prstGeom>
        </p:spPr>
      </p:pic>
      <p:sp>
        <p:nvSpPr>
          <p:cNvPr id="15" name="テキスト ボックス 14">
            <a:extLst>
              <a:ext uri="{FF2B5EF4-FFF2-40B4-BE49-F238E27FC236}">
                <a16:creationId xmlns:a16="http://schemas.microsoft.com/office/drawing/2014/main" id="{4B7AD5B6-8AC3-AF7A-7934-7C7AAF81D318}"/>
              </a:ext>
            </a:extLst>
          </p:cNvPr>
          <p:cNvSpPr txBox="1"/>
          <p:nvPr/>
        </p:nvSpPr>
        <p:spPr>
          <a:xfrm>
            <a:off x="289154" y="5148821"/>
            <a:ext cx="6147706" cy="276999"/>
          </a:xfrm>
          <a:prstGeom prst="rect">
            <a:avLst/>
          </a:prstGeom>
          <a:noFill/>
        </p:spPr>
        <p:txBody>
          <a:bodyPr wrap="square">
            <a:spAutoFit/>
          </a:bodyPr>
          <a:lstStyle/>
          <a:p>
            <a:pPr algn="ctr"/>
            <a:r>
              <a:rPr lang="en-US" altLang="ja-JP" sz="1200" dirty="0">
                <a:latin typeface="Amasis MT Pro Medium" panose="02040604050005020304" pitchFamily="18" charset="0"/>
              </a:rPr>
              <a:t>https://news.ntv.co.jp/category/society/nk12a192527131407e8eee7a2149fe40a9</a:t>
            </a:r>
            <a:endParaRPr lang="ja-JP" altLang="en-US" sz="1200" dirty="0">
              <a:latin typeface="Amasis MT Pro Medium" panose="02040604050005020304" pitchFamily="18" charset="0"/>
            </a:endParaRPr>
          </a:p>
        </p:txBody>
      </p:sp>
      <p:sp>
        <p:nvSpPr>
          <p:cNvPr id="16" name="テキスト ボックス 15">
            <a:extLst>
              <a:ext uri="{FF2B5EF4-FFF2-40B4-BE49-F238E27FC236}">
                <a16:creationId xmlns:a16="http://schemas.microsoft.com/office/drawing/2014/main" id="{A90829F2-6E84-F6CE-3A08-17B7184C70FD}"/>
              </a:ext>
            </a:extLst>
          </p:cNvPr>
          <p:cNvSpPr txBox="1"/>
          <p:nvPr/>
        </p:nvSpPr>
        <p:spPr>
          <a:xfrm>
            <a:off x="83003" y="6028062"/>
            <a:ext cx="12025994" cy="646331"/>
          </a:xfrm>
          <a:prstGeom prst="rect">
            <a:avLst/>
          </a:prstGeom>
          <a:solidFill>
            <a:schemeClr val="accent4">
              <a:lumMod val="20000"/>
              <a:lumOff val="80000"/>
            </a:schemeClr>
          </a:solidFill>
          <a:effectLst>
            <a:glow rad="63500">
              <a:schemeClr val="accent6">
                <a:satMod val="175000"/>
                <a:alpha val="40000"/>
              </a:schemeClr>
            </a:glow>
          </a:effectLst>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子育てお母さんから聞いたところによれば、手足口病が治って</a:t>
            </a:r>
            <a:r>
              <a:rPr kumimoji="1" lang="en-US" altLang="ja-JP" dirty="0">
                <a:latin typeface="BIZ UDPゴシック" panose="020B0400000000000000" pitchFamily="50" charset="-128"/>
                <a:ea typeface="BIZ UDPゴシック" panose="020B0400000000000000" pitchFamily="50" charset="-128"/>
              </a:rPr>
              <a:t>1</a:t>
            </a:r>
            <a:r>
              <a:rPr kumimoji="1" lang="ja-JP" altLang="en-US" dirty="0">
                <a:latin typeface="BIZ UDPゴシック" panose="020B0400000000000000" pitchFamily="50" charset="-128"/>
                <a:ea typeface="BIZ UDPゴシック" panose="020B0400000000000000" pitchFamily="50" charset="-128"/>
              </a:rPr>
              <a:t>か月ほどすると、手足の爪が白くなり剥離する、という。爪が剝がれると聞くと痛そうだが、子供に聞くと「痛くない」そうだ。</a:t>
            </a:r>
          </a:p>
        </p:txBody>
      </p:sp>
    </p:spTree>
    <p:extLst>
      <p:ext uri="{BB962C8B-B14F-4D97-AF65-F5344CB8AC3E}">
        <p14:creationId xmlns:p14="http://schemas.microsoft.com/office/powerpoint/2010/main" val="2556945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溶連菌感染症</a:t>
            </a:r>
          </a:p>
        </p:txBody>
      </p:sp>
      <p:sp>
        <p:nvSpPr>
          <p:cNvPr id="3" name="テキスト ボックス 2">
            <a:extLst>
              <a:ext uri="{FF2B5EF4-FFF2-40B4-BE49-F238E27FC236}">
                <a16:creationId xmlns:a16="http://schemas.microsoft.com/office/drawing/2014/main" id="{CD186304-DD8E-05EF-431A-8F8ED9A7F702}"/>
              </a:ext>
            </a:extLst>
          </p:cNvPr>
          <p:cNvSpPr txBox="1"/>
          <p:nvPr/>
        </p:nvSpPr>
        <p:spPr>
          <a:xfrm>
            <a:off x="0" y="570530"/>
            <a:ext cx="12192000" cy="400110"/>
          </a:xfrm>
          <a:prstGeom prst="rect">
            <a:avLst/>
          </a:prstGeom>
          <a:noFill/>
        </p:spPr>
        <p:txBody>
          <a:bodyPr wrap="square">
            <a:spAutoFit/>
          </a:bodyPr>
          <a:lstStyle/>
          <a:p>
            <a:pPr algn="ctr"/>
            <a:r>
              <a:rPr lang="en-US" altLang="ja-JP" sz="2000" b="0" i="0" dirty="0">
                <a:solidFill>
                  <a:srgbClr val="333333"/>
                </a:solidFill>
                <a:effectLst/>
                <a:latin typeface="BIZ UDPゴシック" panose="020B0400000000000000" pitchFamily="50" charset="-128"/>
                <a:ea typeface="BIZ UDPゴシック" panose="020B0400000000000000" pitchFamily="50" charset="-128"/>
              </a:rPr>
              <a:t>A</a:t>
            </a:r>
            <a:r>
              <a:rPr lang="ja-JP" altLang="en-US" sz="2000" b="0" i="0" dirty="0">
                <a:solidFill>
                  <a:srgbClr val="333333"/>
                </a:solidFill>
                <a:effectLst/>
                <a:latin typeface="BIZ UDPゴシック" panose="020B0400000000000000" pitchFamily="50" charset="-128"/>
                <a:ea typeface="BIZ UDPゴシック" panose="020B0400000000000000" pitchFamily="50" charset="-128"/>
              </a:rPr>
              <a:t>群溶血性レンサ球菌咽頭炎（溶連菌感染症）・・・溶連菌は常在菌です。自己免疫が低下すると発症します～</a:t>
            </a:r>
            <a:endParaRPr lang="ja-JP" altLang="en-US" sz="2000" dirty="0">
              <a:latin typeface="BIZ UDPゴシック" panose="020B0400000000000000" pitchFamily="50" charset="-128"/>
              <a:ea typeface="BIZ UDPゴシック" panose="020B0400000000000000" pitchFamily="50" charset="-128"/>
            </a:endParaRPr>
          </a:p>
        </p:txBody>
      </p:sp>
      <p:pic>
        <p:nvPicPr>
          <p:cNvPr id="1026" name="Picture 2" descr="舌のチェックをする人のイラスト（女性）">
            <a:extLst>
              <a:ext uri="{FF2B5EF4-FFF2-40B4-BE49-F238E27FC236}">
                <a16:creationId xmlns:a16="http://schemas.microsoft.com/office/drawing/2014/main" id="{21DCC982-A11A-3E5B-77D5-C2D1DD8C7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9" y="4721878"/>
            <a:ext cx="2076889" cy="20768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きのした小児科 :: 溶連菌感染症">
            <a:extLst>
              <a:ext uri="{FF2B5EF4-FFF2-40B4-BE49-F238E27FC236}">
                <a16:creationId xmlns:a16="http://schemas.microsoft.com/office/drawing/2014/main" id="{DDB7992C-EED5-0A7C-7BCC-55792AA18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06" y="1106732"/>
            <a:ext cx="4609472" cy="345710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9812F27-50E1-D0C4-FC3B-891997D6B5DB}"/>
              </a:ext>
            </a:extLst>
          </p:cNvPr>
          <p:cNvSpPr txBox="1"/>
          <p:nvPr/>
        </p:nvSpPr>
        <p:spPr>
          <a:xfrm>
            <a:off x="1741241" y="4555481"/>
            <a:ext cx="1459001" cy="276999"/>
          </a:xfrm>
          <a:prstGeom prst="rect">
            <a:avLst/>
          </a:prstGeom>
          <a:noFill/>
        </p:spPr>
        <p:txBody>
          <a:bodyPr wrap="square" rtlCol="0">
            <a:spAutoFit/>
          </a:bodyPr>
          <a:lstStyle/>
          <a:p>
            <a:pPr algn="ctr"/>
            <a:r>
              <a:rPr kumimoji="1" lang="ja-JP" altLang="en-US" sz="1200" b="1" dirty="0">
                <a:latin typeface="BIZ UDPゴシック" panose="020B0400000000000000" pitchFamily="50" charset="-128"/>
                <a:ea typeface="BIZ UDPゴシック" panose="020B0400000000000000" pitchFamily="50" charset="-128"/>
              </a:rPr>
              <a:t>きのした小児科</a:t>
            </a:r>
          </a:p>
        </p:txBody>
      </p:sp>
      <p:pic>
        <p:nvPicPr>
          <p:cNvPr id="7" name="図 6">
            <a:extLst>
              <a:ext uri="{FF2B5EF4-FFF2-40B4-BE49-F238E27FC236}">
                <a16:creationId xmlns:a16="http://schemas.microsoft.com/office/drawing/2014/main" id="{984270E4-014D-C825-241F-0B9C4835C689}"/>
              </a:ext>
            </a:extLst>
          </p:cNvPr>
          <p:cNvPicPr>
            <a:picLocks noChangeAspect="1"/>
          </p:cNvPicPr>
          <p:nvPr/>
        </p:nvPicPr>
        <p:blipFill>
          <a:blip r:embed="rId4"/>
          <a:stretch>
            <a:fillRect/>
          </a:stretch>
        </p:blipFill>
        <p:spPr>
          <a:xfrm>
            <a:off x="4945961" y="1106732"/>
            <a:ext cx="4941125" cy="5612474"/>
          </a:xfrm>
          <a:prstGeom prst="rect">
            <a:avLst/>
          </a:prstGeom>
        </p:spPr>
      </p:pic>
      <p:pic>
        <p:nvPicPr>
          <p:cNvPr id="9" name="図 8">
            <a:extLst>
              <a:ext uri="{FF2B5EF4-FFF2-40B4-BE49-F238E27FC236}">
                <a16:creationId xmlns:a16="http://schemas.microsoft.com/office/drawing/2014/main" id="{6CFA004D-15A9-822F-3856-02E805EC93D8}"/>
              </a:ext>
            </a:extLst>
          </p:cNvPr>
          <p:cNvPicPr>
            <a:picLocks noChangeAspect="1"/>
          </p:cNvPicPr>
          <p:nvPr/>
        </p:nvPicPr>
        <p:blipFill>
          <a:blip r:embed="rId5"/>
          <a:stretch>
            <a:fillRect/>
          </a:stretch>
        </p:blipFill>
        <p:spPr>
          <a:xfrm>
            <a:off x="2726193" y="4729542"/>
            <a:ext cx="1921102" cy="2122765"/>
          </a:xfrm>
          <a:prstGeom prst="rect">
            <a:avLst/>
          </a:prstGeom>
        </p:spPr>
      </p:pic>
      <p:sp>
        <p:nvSpPr>
          <p:cNvPr id="4" name="テキスト ボックス 3">
            <a:extLst>
              <a:ext uri="{FF2B5EF4-FFF2-40B4-BE49-F238E27FC236}">
                <a16:creationId xmlns:a16="http://schemas.microsoft.com/office/drawing/2014/main" id="{646D4CC1-89F4-D148-4AB6-9C701EA8FC7C}"/>
              </a:ext>
            </a:extLst>
          </p:cNvPr>
          <p:cNvSpPr txBox="1"/>
          <p:nvPr/>
        </p:nvSpPr>
        <p:spPr>
          <a:xfrm>
            <a:off x="1801888" y="5312866"/>
            <a:ext cx="430887" cy="1316534"/>
          </a:xfrm>
          <a:prstGeom prst="rect">
            <a:avLst/>
          </a:prstGeom>
          <a:noFill/>
        </p:spPr>
        <p:txBody>
          <a:bodyPr vert="eaVert" wrap="square" rtlCol="0">
            <a:spAutoFit/>
          </a:bodyPr>
          <a:lstStyle/>
          <a:p>
            <a:r>
              <a:rPr lang="ja-JP" altLang="en-US" sz="1600" dirty="0">
                <a:latin typeface="BIZ UDPゴシック" panose="020B0400000000000000" pitchFamily="50" charset="-128"/>
                <a:ea typeface="BIZ UDPゴシック" panose="020B0400000000000000" pitchFamily="50" charset="-128"/>
              </a:rPr>
              <a:t>あっかん</a:t>
            </a:r>
            <a:r>
              <a:rPr kumimoji="1" lang="ja-JP" altLang="en-US" sz="1600" dirty="0">
                <a:latin typeface="BIZ UDPゴシック" panose="020B0400000000000000" pitchFamily="50" charset="-128"/>
                <a:ea typeface="BIZ UDPゴシック" panose="020B0400000000000000" pitchFamily="50" charset="-128"/>
              </a:rPr>
              <a:t>ベー</a:t>
            </a:r>
          </a:p>
        </p:txBody>
      </p:sp>
      <p:pic>
        <p:nvPicPr>
          <p:cNvPr id="4098" name="Picture 2" descr="薬のイラスト「錠剤」">
            <a:extLst>
              <a:ext uri="{FF2B5EF4-FFF2-40B4-BE49-F238E27FC236}">
                <a16:creationId xmlns:a16="http://schemas.microsoft.com/office/drawing/2014/main" id="{A153B80C-2A43-678A-91EE-E9016CDF6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5752" y="2347232"/>
            <a:ext cx="1591870" cy="1081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眼瞼下垂のイラスト">
            <a:extLst>
              <a:ext uri="{FF2B5EF4-FFF2-40B4-BE49-F238E27FC236}">
                <a16:creationId xmlns:a16="http://schemas.microsoft.com/office/drawing/2014/main" id="{0DA6642E-0949-4981-AC49-CEBCB128E4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0221" y="1107676"/>
            <a:ext cx="1031421" cy="118554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眼瞼下垂のイラスト">
            <a:extLst>
              <a:ext uri="{FF2B5EF4-FFF2-40B4-BE49-F238E27FC236}">
                <a16:creationId xmlns:a16="http://schemas.microsoft.com/office/drawing/2014/main" id="{F631ADAD-3886-ACE4-9B67-44D03E219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0221" y="5533665"/>
            <a:ext cx="1031421" cy="118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42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帯状疱疹＠ヘルペスウイルス</a:t>
            </a:r>
          </a:p>
        </p:txBody>
      </p:sp>
      <p:pic>
        <p:nvPicPr>
          <p:cNvPr id="7170" name="Picture 2" descr="帯状疱疹が起こる仕組み">
            <a:extLst>
              <a:ext uri="{FF2B5EF4-FFF2-40B4-BE49-F238E27FC236}">
                <a16:creationId xmlns:a16="http://schemas.microsoft.com/office/drawing/2014/main" id="{AF73F827-510E-58B3-8480-E5CCC9C3F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605" y="1624693"/>
            <a:ext cx="6399195" cy="289963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単純ヘルペスウイルスの種類">
            <a:extLst>
              <a:ext uri="{FF2B5EF4-FFF2-40B4-BE49-F238E27FC236}">
                <a16:creationId xmlns:a16="http://schemas.microsoft.com/office/drawing/2014/main" id="{286D9156-8105-90CF-9D32-39864F1C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08239"/>
            <a:ext cx="5532664" cy="3916089"/>
          </a:xfrm>
          <a:prstGeom prst="rect">
            <a:avLst/>
          </a:prstGeom>
          <a:solidFill>
            <a:schemeClr val="accent2">
              <a:lumMod val="60000"/>
              <a:lumOff val="40000"/>
            </a:schemeClr>
          </a:solidFill>
          <a:ln>
            <a:solidFill>
              <a:srgbClr val="C00000"/>
            </a:solidFill>
          </a:ln>
        </p:spPr>
      </p:pic>
      <p:sp>
        <p:nvSpPr>
          <p:cNvPr id="2" name="テキスト ボックス 1">
            <a:extLst>
              <a:ext uri="{FF2B5EF4-FFF2-40B4-BE49-F238E27FC236}">
                <a16:creationId xmlns:a16="http://schemas.microsoft.com/office/drawing/2014/main" id="{74FAA8D6-AA0A-79DF-CD67-7C692CB4862B}"/>
              </a:ext>
            </a:extLst>
          </p:cNvPr>
          <p:cNvSpPr txBox="1"/>
          <p:nvPr/>
        </p:nvSpPr>
        <p:spPr>
          <a:xfrm>
            <a:off x="204107" y="4613641"/>
            <a:ext cx="5138058" cy="2123658"/>
          </a:xfrm>
          <a:prstGeom prst="rect">
            <a:avLst/>
          </a:prstGeom>
          <a:noFill/>
        </p:spPr>
        <p:txBody>
          <a:bodyPr wrap="square" rtlCol="0">
            <a:spAutoFit/>
          </a:bodyPr>
          <a:lstStyle/>
          <a:p>
            <a:pPr algn="ctr"/>
            <a:r>
              <a:rPr kumimoji="1" lang="ja-JP" altLang="en-US" sz="4400" b="1" dirty="0">
                <a:latin typeface="BIZ UDPゴシック" panose="020B0400000000000000" pitchFamily="50" charset="-128"/>
                <a:ea typeface="BIZ UDPゴシック" panose="020B0400000000000000" pitchFamily="50" charset="-128"/>
              </a:rPr>
              <a:t>単純ヘルペス</a:t>
            </a:r>
            <a:endParaRPr kumimoji="1" lang="en-US" altLang="ja-JP" sz="4400" b="1" dirty="0">
              <a:latin typeface="BIZ UDPゴシック" panose="020B0400000000000000" pitchFamily="50" charset="-128"/>
              <a:ea typeface="BIZ UDPゴシック" panose="020B0400000000000000" pitchFamily="50" charset="-128"/>
            </a:endParaRPr>
          </a:p>
          <a:p>
            <a:pPr algn="ctr"/>
            <a:r>
              <a:rPr kumimoji="1" lang="ja-JP" altLang="en-US" sz="4400" b="1" dirty="0">
                <a:latin typeface="BIZ UDPゴシック" panose="020B0400000000000000" pitchFamily="50" charset="-128"/>
                <a:ea typeface="BIZ UDPゴシック" panose="020B0400000000000000" pitchFamily="50" charset="-128"/>
              </a:rPr>
              <a:t>ウイルス</a:t>
            </a:r>
            <a:endParaRPr kumimoji="1" lang="en-US" altLang="ja-JP" sz="4400" b="1" dirty="0">
              <a:latin typeface="BIZ UDPゴシック" panose="020B0400000000000000" pitchFamily="50" charset="-128"/>
              <a:ea typeface="BIZ UDPゴシック" panose="020B0400000000000000" pitchFamily="50" charset="-128"/>
            </a:endParaRPr>
          </a:p>
          <a:p>
            <a:pPr algn="ctr"/>
            <a:r>
              <a:rPr lang="ja-JP" altLang="en-US" sz="4400" b="1" dirty="0">
                <a:latin typeface="BIZ UDPゴシック" panose="020B0400000000000000" pitchFamily="50" charset="-128"/>
                <a:ea typeface="BIZ UDPゴシック" panose="020B0400000000000000" pitchFamily="50" charset="-128"/>
              </a:rPr>
              <a:t>（</a:t>
            </a:r>
            <a:r>
              <a:rPr lang="en-US" altLang="ja-JP" sz="4400" b="1" dirty="0">
                <a:latin typeface="BIZ UDPゴシック" panose="020B0400000000000000" pitchFamily="50" charset="-128"/>
                <a:ea typeface="BIZ UDPゴシック" panose="020B0400000000000000" pitchFamily="50" charset="-128"/>
              </a:rPr>
              <a:t>HSV-1</a:t>
            </a:r>
            <a:r>
              <a:rPr lang="ja-JP" altLang="en-US" sz="4400" b="1" dirty="0">
                <a:latin typeface="BIZ UDPゴシック" panose="020B0400000000000000" pitchFamily="50" charset="-128"/>
                <a:ea typeface="BIZ UDPゴシック" panose="020B0400000000000000" pitchFamily="50" charset="-128"/>
              </a:rPr>
              <a:t>型、</a:t>
            </a:r>
            <a:r>
              <a:rPr lang="en-US" altLang="ja-JP" sz="4400" b="1" dirty="0">
                <a:latin typeface="BIZ UDPゴシック" panose="020B0400000000000000" pitchFamily="50" charset="-128"/>
                <a:ea typeface="BIZ UDPゴシック" panose="020B0400000000000000" pitchFamily="50" charset="-128"/>
              </a:rPr>
              <a:t>2</a:t>
            </a:r>
            <a:r>
              <a:rPr lang="ja-JP" altLang="en-US" sz="4400" b="1" dirty="0">
                <a:latin typeface="BIZ UDPゴシック" panose="020B0400000000000000" pitchFamily="50" charset="-128"/>
                <a:ea typeface="BIZ UDPゴシック" panose="020B0400000000000000" pitchFamily="50" charset="-128"/>
              </a:rPr>
              <a:t>型）</a:t>
            </a:r>
            <a:endParaRPr kumimoji="1" lang="ja-JP" altLang="en-US" sz="4400" b="1" dirty="0">
              <a:latin typeface="BIZ UDPゴシック" panose="020B0400000000000000" pitchFamily="50" charset="-128"/>
              <a:ea typeface="BIZ UDPゴシック" panose="020B0400000000000000" pitchFamily="50" charset="-128"/>
            </a:endParaRPr>
          </a:p>
        </p:txBody>
      </p:sp>
      <p:sp>
        <p:nvSpPr>
          <p:cNvPr id="6" name="矢印: 左右 5">
            <a:extLst>
              <a:ext uri="{FF2B5EF4-FFF2-40B4-BE49-F238E27FC236}">
                <a16:creationId xmlns:a16="http://schemas.microsoft.com/office/drawing/2014/main" id="{019B7FDB-2F05-4F24-3E6F-E6D29A3B0FF3}"/>
              </a:ext>
            </a:extLst>
          </p:cNvPr>
          <p:cNvSpPr/>
          <p:nvPr/>
        </p:nvSpPr>
        <p:spPr>
          <a:xfrm>
            <a:off x="4743450" y="5014162"/>
            <a:ext cx="2364241" cy="1322615"/>
          </a:xfrm>
          <a:custGeom>
            <a:avLst/>
            <a:gdLst>
              <a:gd name="connsiteX0" fmla="*/ 0 w 2364241"/>
              <a:gd name="connsiteY0" fmla="*/ 661308 h 1322615"/>
              <a:gd name="connsiteX1" fmla="*/ 337267 w 2364241"/>
              <a:gd name="connsiteY1" fmla="*/ 324041 h 1322615"/>
              <a:gd name="connsiteX2" fmla="*/ 661308 w 2364241"/>
              <a:gd name="connsiteY2" fmla="*/ 0 h 1322615"/>
              <a:gd name="connsiteX3" fmla="*/ 661308 w 2364241"/>
              <a:gd name="connsiteY3" fmla="*/ 330654 h 1322615"/>
              <a:gd name="connsiteX4" fmla="*/ 1150872 w 2364241"/>
              <a:gd name="connsiteY4" fmla="*/ 330654 h 1322615"/>
              <a:gd name="connsiteX5" fmla="*/ 1702934 w 2364241"/>
              <a:gd name="connsiteY5" fmla="*/ 330654 h 1322615"/>
              <a:gd name="connsiteX6" fmla="*/ 1702934 w 2364241"/>
              <a:gd name="connsiteY6" fmla="*/ 0 h 1322615"/>
              <a:gd name="connsiteX7" fmla="*/ 2046814 w 2364241"/>
              <a:gd name="connsiteY7" fmla="*/ 343880 h 1322615"/>
              <a:gd name="connsiteX8" fmla="*/ 2364241 w 2364241"/>
              <a:gd name="connsiteY8" fmla="*/ 661308 h 1322615"/>
              <a:gd name="connsiteX9" fmla="*/ 2026974 w 2364241"/>
              <a:gd name="connsiteY9" fmla="*/ 998575 h 1322615"/>
              <a:gd name="connsiteX10" fmla="*/ 1702934 w 2364241"/>
              <a:gd name="connsiteY10" fmla="*/ 1322615 h 1322615"/>
              <a:gd name="connsiteX11" fmla="*/ 1702934 w 2364241"/>
              <a:gd name="connsiteY11" fmla="*/ 991961 h 1322615"/>
              <a:gd name="connsiteX12" fmla="*/ 1171705 w 2364241"/>
              <a:gd name="connsiteY12" fmla="*/ 991961 h 1322615"/>
              <a:gd name="connsiteX13" fmla="*/ 661308 w 2364241"/>
              <a:gd name="connsiteY13" fmla="*/ 991961 h 1322615"/>
              <a:gd name="connsiteX14" fmla="*/ 661308 w 2364241"/>
              <a:gd name="connsiteY14" fmla="*/ 1322615 h 1322615"/>
              <a:gd name="connsiteX15" fmla="*/ 337267 w 2364241"/>
              <a:gd name="connsiteY15" fmla="*/ 998575 h 1322615"/>
              <a:gd name="connsiteX16" fmla="*/ 0 w 2364241"/>
              <a:gd name="connsiteY16" fmla="*/ 661308 h 13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4241" h="1322615" fill="none" extrusionOk="0">
                <a:moveTo>
                  <a:pt x="0" y="661308"/>
                </a:moveTo>
                <a:cubicBezTo>
                  <a:pt x="121886" y="480983"/>
                  <a:pt x="277122" y="423730"/>
                  <a:pt x="337267" y="324041"/>
                </a:cubicBezTo>
                <a:cubicBezTo>
                  <a:pt x="397412" y="224352"/>
                  <a:pt x="531370" y="164222"/>
                  <a:pt x="661308" y="0"/>
                </a:cubicBezTo>
                <a:cubicBezTo>
                  <a:pt x="700606" y="66874"/>
                  <a:pt x="649681" y="224630"/>
                  <a:pt x="661308" y="330654"/>
                </a:cubicBezTo>
                <a:cubicBezTo>
                  <a:pt x="854731" y="287778"/>
                  <a:pt x="991575" y="369822"/>
                  <a:pt x="1150872" y="330654"/>
                </a:cubicBezTo>
                <a:cubicBezTo>
                  <a:pt x="1310169" y="291486"/>
                  <a:pt x="1452092" y="376138"/>
                  <a:pt x="1702934" y="330654"/>
                </a:cubicBezTo>
                <a:cubicBezTo>
                  <a:pt x="1663828" y="182356"/>
                  <a:pt x="1740239" y="73554"/>
                  <a:pt x="1702934" y="0"/>
                </a:cubicBezTo>
                <a:cubicBezTo>
                  <a:pt x="1865755" y="105419"/>
                  <a:pt x="1934029" y="254512"/>
                  <a:pt x="2046814" y="343880"/>
                </a:cubicBezTo>
                <a:cubicBezTo>
                  <a:pt x="2159599" y="433248"/>
                  <a:pt x="2253235" y="594192"/>
                  <a:pt x="2364241" y="661308"/>
                </a:cubicBezTo>
                <a:cubicBezTo>
                  <a:pt x="2291971" y="782377"/>
                  <a:pt x="2139895" y="807976"/>
                  <a:pt x="2026974" y="998575"/>
                </a:cubicBezTo>
                <a:cubicBezTo>
                  <a:pt x="1914053" y="1189174"/>
                  <a:pt x="1797150" y="1152807"/>
                  <a:pt x="1702934" y="1322615"/>
                </a:cubicBezTo>
                <a:cubicBezTo>
                  <a:pt x="1701413" y="1248229"/>
                  <a:pt x="1704017" y="1111466"/>
                  <a:pt x="1702934" y="991961"/>
                </a:cubicBezTo>
                <a:cubicBezTo>
                  <a:pt x="1459269" y="1048202"/>
                  <a:pt x="1382459" y="951573"/>
                  <a:pt x="1171705" y="991961"/>
                </a:cubicBezTo>
                <a:cubicBezTo>
                  <a:pt x="960951" y="1032349"/>
                  <a:pt x="857348" y="971420"/>
                  <a:pt x="661308" y="991961"/>
                </a:cubicBezTo>
                <a:cubicBezTo>
                  <a:pt x="699896" y="1125013"/>
                  <a:pt x="650267" y="1242924"/>
                  <a:pt x="661308" y="1322615"/>
                </a:cubicBezTo>
                <a:cubicBezTo>
                  <a:pt x="559888" y="1278058"/>
                  <a:pt x="492003" y="1141351"/>
                  <a:pt x="337267" y="998575"/>
                </a:cubicBezTo>
                <a:cubicBezTo>
                  <a:pt x="182531" y="855799"/>
                  <a:pt x="193396" y="780596"/>
                  <a:pt x="0" y="661308"/>
                </a:cubicBezTo>
                <a:close/>
              </a:path>
              <a:path w="2364241" h="1322615" stroke="0" extrusionOk="0">
                <a:moveTo>
                  <a:pt x="0" y="661308"/>
                </a:moveTo>
                <a:cubicBezTo>
                  <a:pt x="66862" y="592711"/>
                  <a:pt x="232866" y="445233"/>
                  <a:pt x="337267" y="324041"/>
                </a:cubicBezTo>
                <a:cubicBezTo>
                  <a:pt x="441668" y="202849"/>
                  <a:pt x="621294" y="92165"/>
                  <a:pt x="661308" y="0"/>
                </a:cubicBezTo>
                <a:cubicBezTo>
                  <a:pt x="700699" y="135817"/>
                  <a:pt x="648573" y="190083"/>
                  <a:pt x="661308" y="330654"/>
                </a:cubicBezTo>
                <a:cubicBezTo>
                  <a:pt x="785199" y="294488"/>
                  <a:pt x="966033" y="386579"/>
                  <a:pt x="1150872" y="330654"/>
                </a:cubicBezTo>
                <a:cubicBezTo>
                  <a:pt x="1335711" y="274729"/>
                  <a:pt x="1552383" y="383984"/>
                  <a:pt x="1702934" y="330654"/>
                </a:cubicBezTo>
                <a:cubicBezTo>
                  <a:pt x="1672258" y="225535"/>
                  <a:pt x="1741695" y="152595"/>
                  <a:pt x="1702934" y="0"/>
                </a:cubicBezTo>
                <a:cubicBezTo>
                  <a:pt x="1831496" y="127948"/>
                  <a:pt x="1917941" y="294523"/>
                  <a:pt x="2046814" y="343880"/>
                </a:cubicBezTo>
                <a:cubicBezTo>
                  <a:pt x="2175687" y="393237"/>
                  <a:pt x="2220242" y="533260"/>
                  <a:pt x="2364241" y="661308"/>
                </a:cubicBezTo>
                <a:cubicBezTo>
                  <a:pt x="2252946" y="787760"/>
                  <a:pt x="2136491" y="854023"/>
                  <a:pt x="2046814" y="978735"/>
                </a:cubicBezTo>
                <a:cubicBezTo>
                  <a:pt x="1957137" y="1103447"/>
                  <a:pt x="1817270" y="1188339"/>
                  <a:pt x="1702934" y="1322615"/>
                </a:cubicBezTo>
                <a:cubicBezTo>
                  <a:pt x="1679547" y="1196087"/>
                  <a:pt x="1708334" y="1157138"/>
                  <a:pt x="1702934" y="991961"/>
                </a:cubicBezTo>
                <a:cubicBezTo>
                  <a:pt x="1504376" y="1024381"/>
                  <a:pt x="1369051" y="947621"/>
                  <a:pt x="1171705" y="991961"/>
                </a:cubicBezTo>
                <a:cubicBezTo>
                  <a:pt x="974359" y="1036301"/>
                  <a:pt x="877485" y="965468"/>
                  <a:pt x="661308" y="991961"/>
                </a:cubicBezTo>
                <a:cubicBezTo>
                  <a:pt x="667285" y="1143174"/>
                  <a:pt x="645741" y="1179615"/>
                  <a:pt x="661308" y="1322615"/>
                </a:cubicBezTo>
                <a:cubicBezTo>
                  <a:pt x="531040" y="1246741"/>
                  <a:pt x="424843" y="1022723"/>
                  <a:pt x="317428" y="978735"/>
                </a:cubicBezTo>
                <a:cubicBezTo>
                  <a:pt x="210013" y="934747"/>
                  <a:pt x="122780" y="783295"/>
                  <a:pt x="0" y="661308"/>
                </a:cubicBezTo>
                <a:close/>
              </a:path>
            </a:pathLst>
          </a:custGeom>
          <a:solidFill>
            <a:srgbClr val="FFC000"/>
          </a:solidFill>
          <a:ln>
            <a:solidFill>
              <a:srgbClr val="FFFF00"/>
            </a:solidFill>
            <a:prstDash val="sysDot"/>
            <a:extLst>
              <a:ext uri="{C807C97D-BFC1-408E-A445-0C87EB9F89A2}">
                <ask:lineSketchStyleProps xmlns:ask="http://schemas.microsoft.com/office/drawing/2018/sketchyshapes" sd="59998670">
                  <a:prstGeom prst="leftRight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1E2A7AB-FCC4-38BC-0AEF-4D44F9693DB5}"/>
              </a:ext>
            </a:extLst>
          </p:cNvPr>
          <p:cNvSpPr txBox="1"/>
          <p:nvPr/>
        </p:nvSpPr>
        <p:spPr>
          <a:xfrm>
            <a:off x="6977742" y="4490530"/>
            <a:ext cx="5138058" cy="2246769"/>
          </a:xfrm>
          <a:prstGeom prst="rect">
            <a:avLst/>
          </a:prstGeom>
          <a:noFill/>
        </p:spPr>
        <p:txBody>
          <a:bodyPr wrap="square" rtlCol="0">
            <a:spAutoFit/>
          </a:bodyPr>
          <a:lstStyle/>
          <a:p>
            <a:pPr algn="ctr"/>
            <a:r>
              <a:rPr lang="ja-JP" altLang="en-US" sz="4800" b="1" dirty="0">
                <a:latin typeface="BIZ UDPゴシック" panose="020B0400000000000000" pitchFamily="50" charset="-128"/>
                <a:ea typeface="BIZ UDPゴシック" panose="020B0400000000000000" pitchFamily="50" charset="-128"/>
              </a:rPr>
              <a:t>水痘</a:t>
            </a:r>
            <a:endParaRPr lang="en-US" altLang="ja-JP" sz="4800" b="1" dirty="0">
              <a:latin typeface="BIZ UDPゴシック" panose="020B0400000000000000" pitchFamily="50" charset="-128"/>
              <a:ea typeface="BIZ UDPゴシック" panose="020B0400000000000000" pitchFamily="50" charset="-128"/>
            </a:endParaRPr>
          </a:p>
          <a:p>
            <a:pPr algn="ctr"/>
            <a:r>
              <a:rPr lang="ja-JP" altLang="en-US" sz="4800" b="1" dirty="0">
                <a:latin typeface="BIZ UDPゴシック" panose="020B0400000000000000" pitchFamily="50" charset="-128"/>
                <a:ea typeface="BIZ UDPゴシック" panose="020B0400000000000000" pitchFamily="50" charset="-128"/>
              </a:rPr>
              <a:t>帯状疱疹ウイルス</a:t>
            </a:r>
            <a:endParaRPr kumimoji="1" lang="en-US" altLang="ja-JP" sz="4800" b="1" dirty="0">
              <a:latin typeface="BIZ UDPゴシック" panose="020B0400000000000000" pitchFamily="50" charset="-128"/>
              <a:ea typeface="BIZ UDPゴシック" panose="020B0400000000000000" pitchFamily="50" charset="-128"/>
            </a:endParaRPr>
          </a:p>
          <a:p>
            <a:pPr algn="ctr"/>
            <a:r>
              <a:rPr lang="ja-JP" altLang="en-US" sz="4400" b="1" dirty="0">
                <a:latin typeface="BIZ UDPゴシック" panose="020B0400000000000000" pitchFamily="50" charset="-128"/>
                <a:ea typeface="BIZ UDPゴシック" panose="020B0400000000000000" pitchFamily="50" charset="-128"/>
              </a:rPr>
              <a:t>（</a:t>
            </a:r>
            <a:r>
              <a:rPr lang="en-US" altLang="ja-JP" sz="4400" b="1" dirty="0">
                <a:latin typeface="BIZ UDPゴシック" panose="020B0400000000000000" pitchFamily="50" charset="-128"/>
                <a:ea typeface="BIZ UDPゴシック" panose="020B0400000000000000" pitchFamily="50" charset="-128"/>
              </a:rPr>
              <a:t>VZV</a:t>
            </a:r>
            <a:r>
              <a:rPr lang="ja-JP" altLang="en-US" sz="4400" b="1" dirty="0">
                <a:latin typeface="BIZ UDPゴシック" panose="020B0400000000000000" pitchFamily="50" charset="-128"/>
                <a:ea typeface="BIZ UDPゴシック" panose="020B0400000000000000" pitchFamily="50" charset="-128"/>
              </a:rPr>
              <a:t>）</a:t>
            </a:r>
            <a:endParaRPr kumimoji="1" lang="ja-JP" altLang="en-US" sz="4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D293E495-1748-E169-AA1A-C44280532458}"/>
              </a:ext>
            </a:extLst>
          </p:cNvPr>
          <p:cNvSpPr txBox="1"/>
          <p:nvPr/>
        </p:nvSpPr>
        <p:spPr>
          <a:xfrm>
            <a:off x="6096000" y="625929"/>
            <a:ext cx="5815693" cy="1077218"/>
          </a:xfrm>
          <a:prstGeom prst="rect">
            <a:avLst/>
          </a:prstGeom>
          <a:noFill/>
        </p:spPr>
        <p:txBody>
          <a:bodyPr wrap="square" rtlCol="0">
            <a:spAutoFit/>
          </a:bodyPr>
          <a:lstStyle/>
          <a:p>
            <a:pPr algn="ctr"/>
            <a:r>
              <a:rPr kumimoji="1" lang="ja-JP" altLang="en-US" sz="3200" dirty="0">
                <a:solidFill>
                  <a:srgbClr val="C00000"/>
                </a:solidFill>
                <a:latin typeface="UD デジタル 教科書体 NK-B" panose="02020700000000000000" pitchFamily="18" charset="-128"/>
                <a:ea typeface="UD デジタル 教科書体 NK-B" panose="02020700000000000000" pitchFamily="18" charset="-128"/>
              </a:rPr>
              <a:t>常在菌</a:t>
            </a:r>
            <a:r>
              <a:rPr kumimoji="1" lang="ja-JP" altLang="en-US" sz="3200" dirty="0">
                <a:latin typeface="UD デジタル 教科書体 NK-B" panose="02020700000000000000" pitchFamily="18" charset="-128"/>
                <a:ea typeface="UD デジタル 教科書体 NK-B" panose="02020700000000000000" pitchFamily="18" charset="-128"/>
              </a:rPr>
              <a:t>が</a:t>
            </a:r>
            <a:r>
              <a:rPr kumimoji="1" lang="ja-JP" altLang="en-US" sz="3200" dirty="0">
                <a:solidFill>
                  <a:srgbClr val="FF0000"/>
                </a:solidFill>
                <a:latin typeface="UD デジタル 教科書体 NK-B" panose="02020700000000000000" pitchFamily="18" charset="-128"/>
                <a:ea typeface="UD デジタル 教科書体 NK-B" panose="02020700000000000000" pitchFamily="18" charset="-128"/>
              </a:rPr>
              <a:t>免疫低下</a:t>
            </a:r>
            <a:r>
              <a:rPr kumimoji="1" lang="ja-JP" altLang="en-US" sz="3200" dirty="0">
                <a:latin typeface="UD デジタル 教科書体 NK-B" panose="02020700000000000000" pitchFamily="18" charset="-128"/>
                <a:ea typeface="UD デジタル 教科書体 NK-B" panose="02020700000000000000" pitchFamily="18" charset="-128"/>
              </a:rPr>
              <a:t>にともない</a:t>
            </a:r>
            <a:endParaRPr kumimoji="1" lang="en-US" altLang="ja-JP" sz="3200" dirty="0">
              <a:latin typeface="UD デジタル 教科書体 NK-B" panose="02020700000000000000" pitchFamily="18" charset="-128"/>
              <a:ea typeface="UD デジタル 教科書体 NK-B" panose="02020700000000000000" pitchFamily="18" charset="-128"/>
            </a:endParaRPr>
          </a:p>
          <a:p>
            <a:pPr algn="ctr"/>
            <a:r>
              <a:rPr kumimoji="1" lang="ja-JP" altLang="en-US" sz="3200" dirty="0">
                <a:latin typeface="UD デジタル 教科書体 NK-B" panose="02020700000000000000" pitchFamily="18" charset="-128"/>
                <a:ea typeface="UD デジタル 教科書体 NK-B" panose="02020700000000000000" pitchFamily="18" charset="-128"/>
              </a:rPr>
              <a:t>活性化し発症</a:t>
            </a:r>
          </a:p>
        </p:txBody>
      </p:sp>
    </p:spTree>
    <p:extLst>
      <p:ext uri="{BB962C8B-B14F-4D97-AF65-F5344CB8AC3E}">
        <p14:creationId xmlns:p14="http://schemas.microsoft.com/office/powerpoint/2010/main" val="153192657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17845</TotalTime>
  <Words>3013</Words>
  <Application>Microsoft Office PowerPoint</Application>
  <PresentationFormat>ワイド画面</PresentationFormat>
  <Paragraphs>334</Paragraphs>
  <Slides>57</Slides>
  <Notes>29</Notes>
  <HiddenSlides>0</HiddenSlides>
  <MMClips>0</MMClips>
  <ScaleCrop>false</ScaleCrop>
  <HeadingPairs>
    <vt:vector size="6" baseType="variant">
      <vt:variant>
        <vt:lpstr>使用されているフォント</vt:lpstr>
      </vt:variant>
      <vt:variant>
        <vt:i4>23</vt:i4>
      </vt:variant>
      <vt:variant>
        <vt:lpstr>テーマ</vt:lpstr>
      </vt:variant>
      <vt:variant>
        <vt:i4>1</vt:i4>
      </vt:variant>
      <vt:variant>
        <vt:lpstr>スライド タイトル</vt:lpstr>
      </vt:variant>
      <vt:variant>
        <vt:i4>57</vt:i4>
      </vt:variant>
    </vt:vector>
  </HeadingPairs>
  <TitlesOfParts>
    <vt:vector size="81" baseType="lpstr">
      <vt:lpstr>-apple-system</vt:lpstr>
      <vt:lpstr>BIZ UDPゴシック</vt:lpstr>
      <vt:lpstr>BIZ UDP明朝 Medium</vt:lpstr>
      <vt:lpstr>BIZ UD明朝 Medium</vt:lpstr>
      <vt:lpstr>Helvetica Neue</vt:lpstr>
      <vt:lpstr>HGP創英角ｺﾞｼｯｸUB</vt:lpstr>
      <vt:lpstr>HGP創英角ﾎﾟｯﾌﾟ体</vt:lpstr>
      <vt:lpstr>HGS創英角ｺﾞｼｯｸUB</vt:lpstr>
      <vt:lpstr>Meiryo UI</vt:lpstr>
      <vt:lpstr>ＭＳ Ｐゴシック</vt:lpstr>
      <vt:lpstr>UD デジタル 教科書体 NK-B</vt:lpstr>
      <vt:lpstr>游ゴシック</vt:lpstr>
      <vt:lpstr>游ゴシック Light</vt:lpstr>
      <vt:lpstr>72 Condensed</vt:lpstr>
      <vt:lpstr>ADLaM Display</vt:lpstr>
      <vt:lpstr>Amasis MT Pro Black</vt:lpstr>
      <vt:lpstr>Amasis MT Pro Medium</vt:lpstr>
      <vt:lpstr>Arial</vt:lpstr>
      <vt:lpstr>Cooper Black</vt:lpstr>
      <vt:lpstr>Georgia Pro Cond Semibold</vt:lpstr>
      <vt:lpstr>Stencil</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Yutaka Abe</dc:creator>
  <cp:lastModifiedBy>Abe,YutakaTKZIM</cp:lastModifiedBy>
  <cp:revision>43</cp:revision>
  <cp:lastPrinted>2024-05-29T02:14:03Z</cp:lastPrinted>
  <dcterms:created xsi:type="dcterms:W3CDTF">2024-05-01T23:39:54Z</dcterms:created>
  <dcterms:modified xsi:type="dcterms:W3CDTF">2024-07-25T01:05:03Z</dcterms:modified>
</cp:coreProperties>
</file>